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62" r:id="rId5"/>
    <p:sldId id="263" r:id="rId6"/>
    <p:sldId id="264" r:id="rId7"/>
    <p:sldId id="265" r:id="rId8"/>
    <p:sldId id="266" r:id="rId9"/>
    <p:sldId id="267" r:id="rId10"/>
    <p:sldId id="294" r:id="rId11"/>
    <p:sldId id="295" r:id="rId12"/>
    <p:sldId id="268" r:id="rId13"/>
    <p:sldId id="269" r:id="rId14"/>
    <p:sldId id="298" r:id="rId15"/>
    <p:sldId id="270" r:id="rId16"/>
    <p:sldId id="271" r:id="rId17"/>
    <p:sldId id="275" r:id="rId18"/>
    <p:sldId id="276" r:id="rId19"/>
    <p:sldId id="277" r:id="rId20"/>
    <p:sldId id="278"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6" r:id="rId36"/>
    <p:sldId id="297" r:id="rId37"/>
    <p:sldId id="272" r:id="rId38"/>
    <p:sldId id="273" r:id="rId39"/>
    <p:sldId id="2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43066-B266-5EBB-61B3-9FBDCFDA1FF6}" v="37" dt="2022-01-21T02:08:58.368"/>
    <p1510:client id="{106B4A93-764B-8CEE-3AEC-68E868CE4B69}" v="3" dt="2022-01-21T17:34:02.030"/>
    <p1510:client id="{14606DCC-9675-FED4-1924-113BD1CCDA9D}" v="100" dt="2022-01-19T03:14:13.345"/>
    <p1510:client id="{249331C4-A4F5-6CAE-D730-1E671569EFBD}" v="417" dt="2022-01-22T04:40:08.879"/>
    <p1510:client id="{324C9407-1666-FA27-9003-547F9CAB708B}" v="21" dt="2022-01-21T07:35:44.051"/>
    <p1510:client id="{366BC8C9-C0D3-4D3E-3484-CD9D4A730975}" v="6" dt="2022-01-21T15:45:39.135"/>
    <p1510:client id="{3DA95CAB-1393-75DE-2D84-817AFA63D435}" v="189" dt="2022-01-21T05:28:41"/>
    <p1510:client id="{46DAE65C-990A-57AA-9AFE-E862CBB7D641}" v="189" dt="2022-01-21T15:04:54.978"/>
    <p1510:client id="{604BCE01-4431-868C-FF8C-234E7C5124AB}" v="16" dt="2022-01-18T05:34:48.076"/>
    <p1510:client id="{6AF453A4-5AEF-BD7F-F4DE-1817D3B4DB46}" v="64" dt="2022-01-19T02:19:21.102"/>
    <p1510:client id="{A8469AD4-BBF4-5CAB-C067-FE21639377DD}" v="129" dt="2022-01-22T05:14:08.551"/>
    <p1510:client id="{DD231553-77AA-46A8-B41C-DE06C02B5254}" v="687" dt="2022-01-18T04:39:14.165"/>
    <p1510:client id="{E191A75E-7BBB-1B0C-0D6D-8E3B6FA0CD7A}" v="66" dt="2022-01-22T03:18:10.810"/>
    <p1510:client id="{E79DC46D-D0F8-A682-5ED3-950BD99AA870}" v="331" dt="2022-01-21T07:18:43.748"/>
    <p1510:client id="{ED37C13E-5EEC-C9FC-8D89-904526EBC3DF}" v="1" dt="2022-01-21T08:35:32.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HVIK RAMDAS" userId="S::ugs20c132_aid.rithvik@cbit.org.in::7adc66d3-7d49-47d5-8fd2-44d134b9ae0d" providerId="AD" clId="Web-{604BCE01-4431-868C-FF8C-234E7C5124AB}"/>
    <pc:docChg chg="modSld modMainMaster">
      <pc:chgData name="RITHVIK RAMDAS" userId="S::ugs20c132_aid.rithvik@cbit.org.in::7adc66d3-7d49-47d5-8fd2-44d134b9ae0d" providerId="AD" clId="Web-{604BCE01-4431-868C-FF8C-234E7C5124AB}" dt="2022-01-18T05:34:48.076" v="15" actId="1076"/>
      <pc:docMkLst>
        <pc:docMk/>
      </pc:docMkLst>
      <pc:sldChg chg="addSp delSp modSp">
        <pc:chgData name="RITHVIK RAMDAS" userId="S::ugs20c132_aid.rithvik@cbit.org.in::7adc66d3-7d49-47d5-8fd2-44d134b9ae0d" providerId="AD" clId="Web-{604BCE01-4431-868C-FF8C-234E7C5124AB}" dt="2022-01-18T05:26:02.001" v="13"/>
        <pc:sldMkLst>
          <pc:docMk/>
          <pc:sldMk cId="109857222" sldId="256"/>
        </pc:sldMkLst>
        <pc:spChg chg="add del mod">
          <ac:chgData name="RITHVIK RAMDAS" userId="S::ugs20c132_aid.rithvik@cbit.org.in::7adc66d3-7d49-47d5-8fd2-44d134b9ae0d" providerId="AD" clId="Web-{604BCE01-4431-868C-FF8C-234E7C5124AB}" dt="2022-01-18T05:24:59.031" v="9"/>
          <ac:spMkLst>
            <pc:docMk/>
            <pc:sldMk cId="109857222" sldId="256"/>
            <ac:spMk id="5" creationId="{3C467B40-00B1-4CAC-BB6C-054C1A853AD2}"/>
          </ac:spMkLst>
        </pc:spChg>
        <pc:spChg chg="add del mod">
          <ac:chgData name="RITHVIK RAMDAS" userId="S::ugs20c132_aid.rithvik@cbit.org.in::7adc66d3-7d49-47d5-8fd2-44d134b9ae0d" providerId="AD" clId="Web-{604BCE01-4431-868C-FF8C-234E7C5124AB}" dt="2022-01-18T05:26:02.001" v="13"/>
          <ac:spMkLst>
            <pc:docMk/>
            <pc:sldMk cId="109857222" sldId="256"/>
            <ac:spMk id="6" creationId="{D04208A6-BC85-49BF-955C-8DF790EB26AB}"/>
          </ac:spMkLst>
        </pc:spChg>
        <pc:spChg chg="add mod">
          <ac:chgData name="RITHVIK RAMDAS" userId="S::ugs20c132_aid.rithvik@cbit.org.in::7adc66d3-7d49-47d5-8fd2-44d134b9ae0d" providerId="AD" clId="Web-{604BCE01-4431-868C-FF8C-234E7C5124AB}" dt="2022-01-18T05:25:10.359" v="11"/>
          <ac:spMkLst>
            <pc:docMk/>
            <pc:sldMk cId="109857222" sldId="256"/>
            <ac:spMk id="7" creationId="{32AC2607-A535-4B81-A90C-6BFE18B3CA2C}"/>
          </ac:spMkLst>
        </pc:spChg>
      </pc:sldChg>
      <pc:sldChg chg="addSp delSp modSp">
        <pc:chgData name="RITHVIK RAMDAS" userId="S::ugs20c132_aid.rithvik@cbit.org.in::7adc66d3-7d49-47d5-8fd2-44d134b9ae0d" providerId="AD" clId="Web-{604BCE01-4431-868C-FF8C-234E7C5124AB}" dt="2022-01-18T05:26:02.001" v="13"/>
        <pc:sldMkLst>
          <pc:docMk/>
          <pc:sldMk cId="3746183763" sldId="257"/>
        </pc:sldMkLst>
        <pc:spChg chg="add del mod">
          <ac:chgData name="RITHVIK RAMDAS" userId="S::ugs20c132_aid.rithvik@cbit.org.in::7adc66d3-7d49-47d5-8fd2-44d134b9ae0d" providerId="AD" clId="Web-{604BCE01-4431-868C-FF8C-234E7C5124AB}" dt="2022-01-18T05:24:59.031" v="9"/>
          <ac:spMkLst>
            <pc:docMk/>
            <pc:sldMk cId="3746183763" sldId="257"/>
            <ac:spMk id="4" creationId="{EE765DD4-7C24-4F4A-BFD5-51E75AC8299F}"/>
          </ac:spMkLst>
        </pc:spChg>
        <pc:spChg chg="add del mod">
          <ac:chgData name="RITHVIK RAMDAS" userId="S::ugs20c132_aid.rithvik@cbit.org.in::7adc66d3-7d49-47d5-8fd2-44d134b9ae0d" providerId="AD" clId="Web-{604BCE01-4431-868C-FF8C-234E7C5124AB}" dt="2022-01-18T05:26:02.001" v="13"/>
          <ac:spMkLst>
            <pc:docMk/>
            <pc:sldMk cId="3746183763" sldId="257"/>
            <ac:spMk id="5" creationId="{1319FA04-DCF6-46DE-8DA2-E44E65035EBC}"/>
          </ac:spMkLst>
        </pc:spChg>
        <pc:spChg chg="add mod">
          <ac:chgData name="RITHVIK RAMDAS" userId="S::ugs20c132_aid.rithvik@cbit.org.in::7adc66d3-7d49-47d5-8fd2-44d134b9ae0d" providerId="AD" clId="Web-{604BCE01-4431-868C-FF8C-234E7C5124AB}" dt="2022-01-18T05:25:10.359" v="11"/>
          <ac:spMkLst>
            <pc:docMk/>
            <pc:sldMk cId="3746183763" sldId="257"/>
            <ac:spMk id="6" creationId="{7731A2DF-E300-4548-9D62-7C716BC624DA}"/>
          </ac:spMkLst>
        </pc:spChg>
      </pc:sldChg>
      <pc:sldChg chg="addSp delSp modSp">
        <pc:chgData name="RITHVIK RAMDAS" userId="S::ugs20c132_aid.rithvik@cbit.org.in::7adc66d3-7d49-47d5-8fd2-44d134b9ae0d" providerId="AD" clId="Web-{604BCE01-4431-868C-FF8C-234E7C5124AB}" dt="2022-01-18T05:34:48.076" v="15" actId="1076"/>
        <pc:sldMkLst>
          <pc:docMk/>
          <pc:sldMk cId="3552805424" sldId="259"/>
        </pc:sldMkLst>
        <pc:spChg chg="mod">
          <ac:chgData name="RITHVIK RAMDAS" userId="S::ugs20c132_aid.rithvik@cbit.org.in::7adc66d3-7d49-47d5-8fd2-44d134b9ae0d" providerId="AD" clId="Web-{604BCE01-4431-868C-FF8C-234E7C5124AB}" dt="2022-01-18T05:34:44.888" v="14" actId="1076"/>
          <ac:spMkLst>
            <pc:docMk/>
            <pc:sldMk cId="3552805424" sldId="259"/>
            <ac:spMk id="2" creationId="{05D7F61E-E83E-4014-8CD2-EFF46F64400F}"/>
          </ac:spMkLst>
        </pc:spChg>
        <pc:spChg chg="add del mod">
          <ac:chgData name="RITHVIK RAMDAS" userId="S::ugs20c132_aid.rithvik@cbit.org.in::7adc66d3-7d49-47d5-8fd2-44d134b9ae0d" providerId="AD" clId="Web-{604BCE01-4431-868C-FF8C-234E7C5124AB}" dt="2022-01-18T05:24:59.031" v="9"/>
          <ac:spMkLst>
            <pc:docMk/>
            <pc:sldMk cId="3552805424" sldId="259"/>
            <ac:spMk id="3" creationId="{39437129-E1EF-45ED-BCB2-C637E598EF9A}"/>
          </ac:spMkLst>
        </pc:spChg>
        <pc:spChg chg="add del mod">
          <ac:chgData name="RITHVIK RAMDAS" userId="S::ugs20c132_aid.rithvik@cbit.org.in::7adc66d3-7d49-47d5-8fd2-44d134b9ae0d" providerId="AD" clId="Web-{604BCE01-4431-868C-FF8C-234E7C5124AB}" dt="2022-01-18T05:26:02.001" v="13"/>
          <ac:spMkLst>
            <pc:docMk/>
            <pc:sldMk cId="3552805424" sldId="259"/>
            <ac:spMk id="4" creationId="{1A5DD754-F4F4-4363-BB25-0BDBDC8CDB63}"/>
          </ac:spMkLst>
        </pc:spChg>
        <pc:spChg chg="add mod">
          <ac:chgData name="RITHVIK RAMDAS" userId="S::ugs20c132_aid.rithvik@cbit.org.in::7adc66d3-7d49-47d5-8fd2-44d134b9ae0d" providerId="AD" clId="Web-{604BCE01-4431-868C-FF8C-234E7C5124AB}" dt="2022-01-18T05:25:10.359" v="11"/>
          <ac:spMkLst>
            <pc:docMk/>
            <pc:sldMk cId="3552805424" sldId="259"/>
            <ac:spMk id="5" creationId="{7880993E-DC27-4DDC-AF89-3FE8B04BDE66}"/>
          </ac:spMkLst>
        </pc:spChg>
        <pc:spChg chg="mod">
          <ac:chgData name="RITHVIK RAMDAS" userId="S::ugs20c132_aid.rithvik@cbit.org.in::7adc66d3-7d49-47d5-8fd2-44d134b9ae0d" providerId="AD" clId="Web-{604BCE01-4431-868C-FF8C-234E7C5124AB}" dt="2022-01-18T05:34:48.076" v="15" actId="1076"/>
          <ac:spMkLst>
            <pc:docMk/>
            <pc:sldMk cId="3552805424" sldId="259"/>
            <ac:spMk id="29" creationId="{4A18CA8E-1E96-45DD-84D2-29CADADDFD94}"/>
          </ac:spMkLst>
        </pc:spChg>
      </pc:sldChg>
      <pc:sldChg chg="addSp delSp modSp">
        <pc:chgData name="RITHVIK RAMDAS" userId="S::ugs20c132_aid.rithvik@cbit.org.in::7adc66d3-7d49-47d5-8fd2-44d134b9ae0d" providerId="AD" clId="Web-{604BCE01-4431-868C-FF8C-234E7C5124AB}" dt="2022-01-18T05:26:02.001" v="13"/>
        <pc:sldMkLst>
          <pc:docMk/>
          <pc:sldMk cId="2664208525" sldId="260"/>
        </pc:sldMkLst>
        <pc:spChg chg="add del mod">
          <ac:chgData name="RITHVIK RAMDAS" userId="S::ugs20c132_aid.rithvik@cbit.org.in::7adc66d3-7d49-47d5-8fd2-44d134b9ae0d" providerId="AD" clId="Web-{604BCE01-4431-868C-FF8C-234E7C5124AB}" dt="2022-01-18T05:24:59.031" v="9"/>
          <ac:spMkLst>
            <pc:docMk/>
            <pc:sldMk cId="2664208525" sldId="260"/>
            <ac:spMk id="4" creationId="{BA40D6A7-980B-4A48-A3E0-2F6F3A6513D6}"/>
          </ac:spMkLst>
        </pc:spChg>
        <pc:spChg chg="add del mod">
          <ac:chgData name="RITHVIK RAMDAS" userId="S::ugs20c132_aid.rithvik@cbit.org.in::7adc66d3-7d49-47d5-8fd2-44d134b9ae0d" providerId="AD" clId="Web-{604BCE01-4431-868C-FF8C-234E7C5124AB}" dt="2022-01-18T05:26:02.001" v="13"/>
          <ac:spMkLst>
            <pc:docMk/>
            <pc:sldMk cId="2664208525" sldId="260"/>
            <ac:spMk id="5" creationId="{419B9602-FA85-4BCD-838D-B7453C50C96B}"/>
          </ac:spMkLst>
        </pc:spChg>
        <pc:spChg chg="add mod">
          <ac:chgData name="RITHVIK RAMDAS" userId="S::ugs20c132_aid.rithvik@cbit.org.in::7adc66d3-7d49-47d5-8fd2-44d134b9ae0d" providerId="AD" clId="Web-{604BCE01-4431-868C-FF8C-234E7C5124AB}" dt="2022-01-18T05:25:10.359" v="11"/>
          <ac:spMkLst>
            <pc:docMk/>
            <pc:sldMk cId="2664208525" sldId="260"/>
            <ac:spMk id="6" creationId="{66D886A2-FEE4-4A21-A823-0974AC5F4EAE}"/>
          </ac:spMkLst>
        </pc:spChg>
      </pc:sldChg>
      <pc:sldChg chg="addSp delSp modSp">
        <pc:chgData name="RITHVIK RAMDAS" userId="S::ugs20c132_aid.rithvik@cbit.org.in::7adc66d3-7d49-47d5-8fd2-44d134b9ae0d" providerId="AD" clId="Web-{604BCE01-4431-868C-FF8C-234E7C5124AB}" dt="2022-01-18T05:25:46.391" v="12"/>
        <pc:sldMkLst>
          <pc:docMk/>
          <pc:sldMk cId="2264759304" sldId="261"/>
        </pc:sldMkLst>
        <pc:spChg chg="add del mod">
          <ac:chgData name="RITHVIK RAMDAS" userId="S::ugs20c132_aid.rithvik@cbit.org.in::7adc66d3-7d49-47d5-8fd2-44d134b9ae0d" providerId="AD" clId="Web-{604BCE01-4431-868C-FF8C-234E7C5124AB}" dt="2022-01-18T05:24:21.483" v="7"/>
          <ac:spMkLst>
            <pc:docMk/>
            <pc:sldMk cId="2264759304" sldId="261"/>
            <ac:spMk id="3" creationId="{C752C19B-232F-46AE-AF97-4B6A47E8C50E}"/>
          </ac:spMkLst>
        </pc:spChg>
        <pc:spChg chg="add del mod">
          <ac:chgData name="RITHVIK RAMDAS" userId="S::ugs20c132_aid.rithvik@cbit.org.in::7adc66d3-7d49-47d5-8fd2-44d134b9ae0d" providerId="AD" clId="Web-{604BCE01-4431-868C-FF8C-234E7C5124AB}" dt="2022-01-18T05:24:18.374" v="6"/>
          <ac:spMkLst>
            <pc:docMk/>
            <pc:sldMk cId="2264759304" sldId="261"/>
            <ac:spMk id="4" creationId="{76A7E172-62EF-4375-B686-4167B6B37B7B}"/>
          </ac:spMkLst>
        </pc:spChg>
        <pc:spChg chg="add del mod">
          <ac:chgData name="RITHVIK RAMDAS" userId="S::ugs20c132_aid.rithvik@cbit.org.in::7adc66d3-7d49-47d5-8fd2-44d134b9ae0d" providerId="AD" clId="Web-{604BCE01-4431-868C-FF8C-234E7C5124AB}" dt="2022-01-18T05:25:46.391" v="12"/>
          <ac:spMkLst>
            <pc:docMk/>
            <pc:sldMk cId="2264759304" sldId="261"/>
            <ac:spMk id="5" creationId="{5F5CCE05-74FD-4D4F-8A76-92136C3D4501}"/>
          </ac:spMkLst>
        </pc:spChg>
        <pc:spChg chg="add mod">
          <ac:chgData name="RITHVIK RAMDAS" userId="S::ugs20c132_aid.rithvik@cbit.org.in::7adc66d3-7d49-47d5-8fd2-44d134b9ae0d" providerId="AD" clId="Web-{604BCE01-4431-868C-FF8C-234E7C5124AB}" dt="2022-01-18T05:25:04.406" v="10"/>
          <ac:spMkLst>
            <pc:docMk/>
            <pc:sldMk cId="2264759304" sldId="261"/>
            <ac:spMk id="6" creationId="{A4C0D450-2CA8-42C1-96E8-63C1CDC6114C}"/>
          </ac:spMkLst>
        </pc:spChg>
      </pc:sldChg>
      <pc:sldChg chg="addSp delSp modSp">
        <pc:chgData name="RITHVIK RAMDAS" userId="S::ugs20c132_aid.rithvik@cbit.org.in::7adc66d3-7d49-47d5-8fd2-44d134b9ae0d" providerId="AD" clId="Web-{604BCE01-4431-868C-FF8C-234E7C5124AB}" dt="2022-01-18T05:26:02.001" v="13"/>
        <pc:sldMkLst>
          <pc:docMk/>
          <pc:sldMk cId="2794045201" sldId="262"/>
        </pc:sldMkLst>
        <pc:spChg chg="add del mod">
          <ac:chgData name="RITHVIK RAMDAS" userId="S::ugs20c132_aid.rithvik@cbit.org.in::7adc66d3-7d49-47d5-8fd2-44d134b9ae0d" providerId="AD" clId="Web-{604BCE01-4431-868C-FF8C-234E7C5124AB}" dt="2022-01-18T05:24:59.031" v="9"/>
          <ac:spMkLst>
            <pc:docMk/>
            <pc:sldMk cId="2794045201" sldId="262"/>
            <ac:spMk id="3" creationId="{04046088-E2F5-4AE9-8CD6-E297B1710F07}"/>
          </ac:spMkLst>
        </pc:spChg>
        <pc:spChg chg="add del mod">
          <ac:chgData name="RITHVIK RAMDAS" userId="S::ugs20c132_aid.rithvik@cbit.org.in::7adc66d3-7d49-47d5-8fd2-44d134b9ae0d" providerId="AD" clId="Web-{604BCE01-4431-868C-FF8C-234E7C5124AB}" dt="2022-01-18T05:26:02.001" v="13"/>
          <ac:spMkLst>
            <pc:docMk/>
            <pc:sldMk cId="2794045201" sldId="262"/>
            <ac:spMk id="4" creationId="{7977ECEC-FD29-4523-8B0C-B8F567078355}"/>
          </ac:spMkLst>
        </pc:spChg>
        <pc:spChg chg="add mod">
          <ac:chgData name="RITHVIK RAMDAS" userId="S::ugs20c132_aid.rithvik@cbit.org.in::7adc66d3-7d49-47d5-8fd2-44d134b9ae0d" providerId="AD" clId="Web-{604BCE01-4431-868C-FF8C-234E7C5124AB}" dt="2022-01-18T05:25:10.359" v="11"/>
          <ac:spMkLst>
            <pc:docMk/>
            <pc:sldMk cId="2794045201" sldId="262"/>
            <ac:spMk id="5" creationId="{F1F0A4D6-0FB2-4F6C-9785-EF4FB2DAD377}"/>
          </ac:spMkLst>
        </pc:spChg>
      </pc:sldChg>
      <pc:sldChg chg="addSp delSp modSp">
        <pc:chgData name="RITHVIK RAMDAS" userId="S::ugs20c132_aid.rithvik@cbit.org.in::7adc66d3-7d49-47d5-8fd2-44d134b9ae0d" providerId="AD" clId="Web-{604BCE01-4431-868C-FF8C-234E7C5124AB}" dt="2022-01-18T05:26:02.001" v="13"/>
        <pc:sldMkLst>
          <pc:docMk/>
          <pc:sldMk cId="980347337" sldId="263"/>
        </pc:sldMkLst>
        <pc:spChg chg="add del mod">
          <ac:chgData name="RITHVIK RAMDAS" userId="S::ugs20c132_aid.rithvik@cbit.org.in::7adc66d3-7d49-47d5-8fd2-44d134b9ae0d" providerId="AD" clId="Web-{604BCE01-4431-868C-FF8C-234E7C5124AB}" dt="2022-01-18T05:24:59.031" v="9"/>
          <ac:spMkLst>
            <pc:docMk/>
            <pc:sldMk cId="980347337" sldId="263"/>
            <ac:spMk id="4" creationId="{EDE1A60D-AD3C-47C8-BD0F-6EC9581346CD}"/>
          </ac:spMkLst>
        </pc:spChg>
        <pc:spChg chg="add del mod">
          <ac:chgData name="RITHVIK RAMDAS" userId="S::ugs20c132_aid.rithvik@cbit.org.in::7adc66d3-7d49-47d5-8fd2-44d134b9ae0d" providerId="AD" clId="Web-{604BCE01-4431-868C-FF8C-234E7C5124AB}" dt="2022-01-18T05:26:02.001" v="13"/>
          <ac:spMkLst>
            <pc:docMk/>
            <pc:sldMk cId="980347337" sldId="263"/>
            <ac:spMk id="5" creationId="{A9AA311E-55EE-4323-A91A-7E79916822CC}"/>
          </ac:spMkLst>
        </pc:spChg>
        <pc:spChg chg="add mod">
          <ac:chgData name="RITHVIK RAMDAS" userId="S::ugs20c132_aid.rithvik@cbit.org.in::7adc66d3-7d49-47d5-8fd2-44d134b9ae0d" providerId="AD" clId="Web-{604BCE01-4431-868C-FF8C-234E7C5124AB}" dt="2022-01-18T05:25:10.359" v="11"/>
          <ac:spMkLst>
            <pc:docMk/>
            <pc:sldMk cId="980347337" sldId="263"/>
            <ac:spMk id="6" creationId="{27C54B71-C91A-4441-8AC5-CB3A715A3D1B}"/>
          </ac:spMkLst>
        </pc:spChg>
      </pc:sldChg>
      <pc:sldChg chg="addSp delSp modSp">
        <pc:chgData name="RITHVIK RAMDAS" userId="S::ugs20c132_aid.rithvik@cbit.org.in::7adc66d3-7d49-47d5-8fd2-44d134b9ae0d" providerId="AD" clId="Web-{604BCE01-4431-868C-FF8C-234E7C5124AB}" dt="2022-01-18T05:26:02.001" v="13"/>
        <pc:sldMkLst>
          <pc:docMk/>
          <pc:sldMk cId="3021241426" sldId="264"/>
        </pc:sldMkLst>
        <pc:spChg chg="add del mod">
          <ac:chgData name="RITHVIK RAMDAS" userId="S::ugs20c132_aid.rithvik@cbit.org.in::7adc66d3-7d49-47d5-8fd2-44d134b9ae0d" providerId="AD" clId="Web-{604BCE01-4431-868C-FF8C-234E7C5124AB}" dt="2022-01-18T05:24:59.031" v="9"/>
          <ac:spMkLst>
            <pc:docMk/>
            <pc:sldMk cId="3021241426" sldId="264"/>
            <ac:spMk id="3" creationId="{67FE35B7-EB47-4959-947D-D853D6D616DB}"/>
          </ac:spMkLst>
        </pc:spChg>
        <pc:spChg chg="add del mod">
          <ac:chgData name="RITHVIK RAMDAS" userId="S::ugs20c132_aid.rithvik@cbit.org.in::7adc66d3-7d49-47d5-8fd2-44d134b9ae0d" providerId="AD" clId="Web-{604BCE01-4431-868C-FF8C-234E7C5124AB}" dt="2022-01-18T05:26:02.001" v="13"/>
          <ac:spMkLst>
            <pc:docMk/>
            <pc:sldMk cId="3021241426" sldId="264"/>
            <ac:spMk id="5" creationId="{F1F34556-28F2-4266-8FB9-9B8D9F8EE75D}"/>
          </ac:spMkLst>
        </pc:spChg>
        <pc:spChg chg="add mod">
          <ac:chgData name="RITHVIK RAMDAS" userId="S::ugs20c132_aid.rithvik@cbit.org.in::7adc66d3-7d49-47d5-8fd2-44d134b9ae0d" providerId="AD" clId="Web-{604BCE01-4431-868C-FF8C-234E7C5124AB}" dt="2022-01-18T05:25:10.359" v="11"/>
          <ac:spMkLst>
            <pc:docMk/>
            <pc:sldMk cId="3021241426" sldId="264"/>
            <ac:spMk id="6" creationId="{F7E45C3A-775E-4CC2-944E-5698BA150AC7}"/>
          </ac:spMkLst>
        </pc:spChg>
      </pc:sldChg>
      <pc:sldChg chg="addSp delSp modSp">
        <pc:chgData name="RITHVIK RAMDAS" userId="S::ugs20c132_aid.rithvik@cbit.org.in::7adc66d3-7d49-47d5-8fd2-44d134b9ae0d" providerId="AD" clId="Web-{604BCE01-4431-868C-FF8C-234E7C5124AB}" dt="2022-01-18T05:26:02.001" v="13"/>
        <pc:sldMkLst>
          <pc:docMk/>
          <pc:sldMk cId="533972363" sldId="265"/>
        </pc:sldMkLst>
        <pc:spChg chg="add del mod">
          <ac:chgData name="RITHVIK RAMDAS" userId="S::ugs20c132_aid.rithvik@cbit.org.in::7adc66d3-7d49-47d5-8fd2-44d134b9ae0d" providerId="AD" clId="Web-{604BCE01-4431-868C-FF8C-234E7C5124AB}" dt="2022-01-18T05:24:59.031" v="9"/>
          <ac:spMkLst>
            <pc:docMk/>
            <pc:sldMk cId="533972363" sldId="265"/>
            <ac:spMk id="3" creationId="{6C4A4638-75F0-44C6-9060-4C689F92DAA2}"/>
          </ac:spMkLst>
        </pc:spChg>
        <pc:spChg chg="add del mod">
          <ac:chgData name="RITHVIK RAMDAS" userId="S::ugs20c132_aid.rithvik@cbit.org.in::7adc66d3-7d49-47d5-8fd2-44d134b9ae0d" providerId="AD" clId="Web-{604BCE01-4431-868C-FF8C-234E7C5124AB}" dt="2022-01-18T05:26:02.001" v="13"/>
          <ac:spMkLst>
            <pc:docMk/>
            <pc:sldMk cId="533972363" sldId="265"/>
            <ac:spMk id="4" creationId="{9C1A9C3B-BFD8-42E2-9390-0F74932FF708}"/>
          </ac:spMkLst>
        </pc:spChg>
        <pc:spChg chg="add mod">
          <ac:chgData name="RITHVIK RAMDAS" userId="S::ugs20c132_aid.rithvik@cbit.org.in::7adc66d3-7d49-47d5-8fd2-44d134b9ae0d" providerId="AD" clId="Web-{604BCE01-4431-868C-FF8C-234E7C5124AB}" dt="2022-01-18T05:25:10.359" v="11"/>
          <ac:spMkLst>
            <pc:docMk/>
            <pc:sldMk cId="533972363" sldId="265"/>
            <ac:spMk id="5" creationId="{0203AA17-C0C9-4C57-A538-2E839FB0B094}"/>
          </ac:spMkLst>
        </pc:spChg>
      </pc:sldChg>
      <pc:sldChg chg="addSp delSp modSp">
        <pc:chgData name="RITHVIK RAMDAS" userId="S::ugs20c132_aid.rithvik@cbit.org.in::7adc66d3-7d49-47d5-8fd2-44d134b9ae0d" providerId="AD" clId="Web-{604BCE01-4431-868C-FF8C-234E7C5124AB}" dt="2022-01-18T05:26:02.001" v="13"/>
        <pc:sldMkLst>
          <pc:docMk/>
          <pc:sldMk cId="1146482784" sldId="266"/>
        </pc:sldMkLst>
        <pc:spChg chg="add del mod">
          <ac:chgData name="RITHVIK RAMDAS" userId="S::ugs20c132_aid.rithvik@cbit.org.in::7adc66d3-7d49-47d5-8fd2-44d134b9ae0d" providerId="AD" clId="Web-{604BCE01-4431-868C-FF8C-234E7C5124AB}" dt="2022-01-18T05:24:59.031" v="9"/>
          <ac:spMkLst>
            <pc:docMk/>
            <pc:sldMk cId="1146482784" sldId="266"/>
            <ac:spMk id="3" creationId="{B72170F7-9E70-4274-BFAA-8179D018A572}"/>
          </ac:spMkLst>
        </pc:spChg>
        <pc:spChg chg="add del mod">
          <ac:chgData name="RITHVIK RAMDAS" userId="S::ugs20c132_aid.rithvik@cbit.org.in::7adc66d3-7d49-47d5-8fd2-44d134b9ae0d" providerId="AD" clId="Web-{604BCE01-4431-868C-FF8C-234E7C5124AB}" dt="2022-01-18T05:26:02.001" v="13"/>
          <ac:spMkLst>
            <pc:docMk/>
            <pc:sldMk cId="1146482784" sldId="266"/>
            <ac:spMk id="5" creationId="{78F4945F-2D22-4D90-9286-5ED4CF25B786}"/>
          </ac:spMkLst>
        </pc:spChg>
        <pc:spChg chg="add mod">
          <ac:chgData name="RITHVIK RAMDAS" userId="S::ugs20c132_aid.rithvik@cbit.org.in::7adc66d3-7d49-47d5-8fd2-44d134b9ae0d" providerId="AD" clId="Web-{604BCE01-4431-868C-FF8C-234E7C5124AB}" dt="2022-01-18T05:25:10.359" v="11"/>
          <ac:spMkLst>
            <pc:docMk/>
            <pc:sldMk cId="1146482784" sldId="266"/>
            <ac:spMk id="6" creationId="{1AD7CF8F-F82B-432C-AFB5-53DB1912BCE3}"/>
          </ac:spMkLst>
        </pc:spChg>
      </pc:sldChg>
      <pc:sldChg chg="addSp delSp modSp">
        <pc:chgData name="RITHVIK RAMDAS" userId="S::ugs20c132_aid.rithvik@cbit.org.in::7adc66d3-7d49-47d5-8fd2-44d134b9ae0d" providerId="AD" clId="Web-{604BCE01-4431-868C-FF8C-234E7C5124AB}" dt="2022-01-18T05:26:02.001" v="13"/>
        <pc:sldMkLst>
          <pc:docMk/>
          <pc:sldMk cId="2675037365" sldId="267"/>
        </pc:sldMkLst>
        <pc:spChg chg="add del mod">
          <ac:chgData name="RITHVIK RAMDAS" userId="S::ugs20c132_aid.rithvik@cbit.org.in::7adc66d3-7d49-47d5-8fd2-44d134b9ae0d" providerId="AD" clId="Web-{604BCE01-4431-868C-FF8C-234E7C5124AB}" dt="2022-01-18T05:24:59.031" v="9"/>
          <ac:spMkLst>
            <pc:docMk/>
            <pc:sldMk cId="2675037365" sldId="267"/>
            <ac:spMk id="4" creationId="{51AEA67C-C0CF-40FE-93F0-28DAAA94246E}"/>
          </ac:spMkLst>
        </pc:spChg>
        <pc:spChg chg="add del mod">
          <ac:chgData name="RITHVIK RAMDAS" userId="S::ugs20c132_aid.rithvik@cbit.org.in::7adc66d3-7d49-47d5-8fd2-44d134b9ae0d" providerId="AD" clId="Web-{604BCE01-4431-868C-FF8C-234E7C5124AB}" dt="2022-01-18T05:26:02.001" v="13"/>
          <ac:spMkLst>
            <pc:docMk/>
            <pc:sldMk cId="2675037365" sldId="267"/>
            <ac:spMk id="5" creationId="{B1D3569B-6094-49C4-A28A-0BC371E5BB82}"/>
          </ac:spMkLst>
        </pc:spChg>
        <pc:spChg chg="add mod">
          <ac:chgData name="RITHVIK RAMDAS" userId="S::ugs20c132_aid.rithvik@cbit.org.in::7adc66d3-7d49-47d5-8fd2-44d134b9ae0d" providerId="AD" clId="Web-{604BCE01-4431-868C-FF8C-234E7C5124AB}" dt="2022-01-18T05:25:10.359" v="11"/>
          <ac:spMkLst>
            <pc:docMk/>
            <pc:sldMk cId="2675037365" sldId="267"/>
            <ac:spMk id="6" creationId="{6ED9C532-A728-46AA-B808-1D51C9327154}"/>
          </ac:spMkLst>
        </pc:spChg>
      </pc:sldChg>
      <pc:sldChg chg="addSp delSp modSp">
        <pc:chgData name="RITHVIK RAMDAS" userId="S::ugs20c132_aid.rithvik@cbit.org.in::7adc66d3-7d49-47d5-8fd2-44d134b9ae0d" providerId="AD" clId="Web-{604BCE01-4431-868C-FF8C-234E7C5124AB}" dt="2022-01-18T05:26:02.001" v="13"/>
        <pc:sldMkLst>
          <pc:docMk/>
          <pc:sldMk cId="569486180" sldId="268"/>
        </pc:sldMkLst>
        <pc:spChg chg="add del mod">
          <ac:chgData name="RITHVIK RAMDAS" userId="S::ugs20c132_aid.rithvik@cbit.org.in::7adc66d3-7d49-47d5-8fd2-44d134b9ae0d" providerId="AD" clId="Web-{604BCE01-4431-868C-FF8C-234E7C5124AB}" dt="2022-01-18T05:24:59.031" v="9"/>
          <ac:spMkLst>
            <pc:docMk/>
            <pc:sldMk cId="569486180" sldId="268"/>
            <ac:spMk id="3" creationId="{B3EBE6AE-7165-4826-B3F3-87C494291030}"/>
          </ac:spMkLst>
        </pc:spChg>
        <pc:spChg chg="add del mod">
          <ac:chgData name="RITHVIK RAMDAS" userId="S::ugs20c132_aid.rithvik@cbit.org.in::7adc66d3-7d49-47d5-8fd2-44d134b9ae0d" providerId="AD" clId="Web-{604BCE01-4431-868C-FF8C-234E7C5124AB}" dt="2022-01-18T05:26:02.001" v="13"/>
          <ac:spMkLst>
            <pc:docMk/>
            <pc:sldMk cId="569486180" sldId="268"/>
            <ac:spMk id="5" creationId="{2609D090-B90C-489F-816C-8A553861FE38}"/>
          </ac:spMkLst>
        </pc:spChg>
        <pc:spChg chg="add mod">
          <ac:chgData name="RITHVIK RAMDAS" userId="S::ugs20c132_aid.rithvik@cbit.org.in::7adc66d3-7d49-47d5-8fd2-44d134b9ae0d" providerId="AD" clId="Web-{604BCE01-4431-868C-FF8C-234E7C5124AB}" dt="2022-01-18T05:25:10.359" v="11"/>
          <ac:spMkLst>
            <pc:docMk/>
            <pc:sldMk cId="569486180" sldId="268"/>
            <ac:spMk id="6" creationId="{F6AC7012-D20A-46F6-86E7-E952D4C94453}"/>
          </ac:spMkLst>
        </pc:spChg>
      </pc:sldChg>
      <pc:sldChg chg="addSp delSp modSp">
        <pc:chgData name="RITHVIK RAMDAS" userId="S::ugs20c132_aid.rithvik@cbit.org.in::7adc66d3-7d49-47d5-8fd2-44d134b9ae0d" providerId="AD" clId="Web-{604BCE01-4431-868C-FF8C-234E7C5124AB}" dt="2022-01-18T05:26:02.001" v="13"/>
        <pc:sldMkLst>
          <pc:docMk/>
          <pc:sldMk cId="1827810639" sldId="269"/>
        </pc:sldMkLst>
        <pc:spChg chg="add del mod">
          <ac:chgData name="RITHVIK RAMDAS" userId="S::ugs20c132_aid.rithvik@cbit.org.in::7adc66d3-7d49-47d5-8fd2-44d134b9ae0d" providerId="AD" clId="Web-{604BCE01-4431-868C-FF8C-234E7C5124AB}" dt="2022-01-18T05:24:59.031" v="9"/>
          <ac:spMkLst>
            <pc:docMk/>
            <pc:sldMk cId="1827810639" sldId="269"/>
            <ac:spMk id="4" creationId="{1708B1B4-2DB5-4560-823E-6C03D0957149}"/>
          </ac:spMkLst>
        </pc:spChg>
        <pc:spChg chg="add del mod">
          <ac:chgData name="RITHVIK RAMDAS" userId="S::ugs20c132_aid.rithvik@cbit.org.in::7adc66d3-7d49-47d5-8fd2-44d134b9ae0d" providerId="AD" clId="Web-{604BCE01-4431-868C-FF8C-234E7C5124AB}" dt="2022-01-18T05:26:02.001" v="13"/>
          <ac:spMkLst>
            <pc:docMk/>
            <pc:sldMk cId="1827810639" sldId="269"/>
            <ac:spMk id="5" creationId="{D7FD8716-4143-479D-8FFD-42131281499D}"/>
          </ac:spMkLst>
        </pc:spChg>
        <pc:spChg chg="add mod">
          <ac:chgData name="RITHVIK RAMDAS" userId="S::ugs20c132_aid.rithvik@cbit.org.in::7adc66d3-7d49-47d5-8fd2-44d134b9ae0d" providerId="AD" clId="Web-{604BCE01-4431-868C-FF8C-234E7C5124AB}" dt="2022-01-18T05:25:10.359" v="11"/>
          <ac:spMkLst>
            <pc:docMk/>
            <pc:sldMk cId="1827810639" sldId="269"/>
            <ac:spMk id="6" creationId="{BDA4F492-7EF0-4020-A1B5-F69929077088}"/>
          </ac:spMkLst>
        </pc:spChg>
      </pc:sldChg>
      <pc:sldChg chg="addSp delSp modSp">
        <pc:chgData name="RITHVIK RAMDAS" userId="S::ugs20c132_aid.rithvik@cbit.org.in::7adc66d3-7d49-47d5-8fd2-44d134b9ae0d" providerId="AD" clId="Web-{604BCE01-4431-868C-FF8C-234E7C5124AB}" dt="2022-01-18T05:26:02.001" v="13"/>
        <pc:sldMkLst>
          <pc:docMk/>
          <pc:sldMk cId="604951153" sldId="270"/>
        </pc:sldMkLst>
        <pc:spChg chg="add del mod">
          <ac:chgData name="RITHVIK RAMDAS" userId="S::ugs20c132_aid.rithvik@cbit.org.in::7adc66d3-7d49-47d5-8fd2-44d134b9ae0d" providerId="AD" clId="Web-{604BCE01-4431-868C-FF8C-234E7C5124AB}" dt="2022-01-18T05:24:59.031" v="9"/>
          <ac:spMkLst>
            <pc:docMk/>
            <pc:sldMk cId="604951153" sldId="270"/>
            <ac:spMk id="3" creationId="{8952E766-D8EF-490C-9E55-E3A06ECA0B4D}"/>
          </ac:spMkLst>
        </pc:spChg>
        <pc:spChg chg="add del mod">
          <ac:chgData name="RITHVIK RAMDAS" userId="S::ugs20c132_aid.rithvik@cbit.org.in::7adc66d3-7d49-47d5-8fd2-44d134b9ae0d" providerId="AD" clId="Web-{604BCE01-4431-868C-FF8C-234E7C5124AB}" dt="2022-01-18T05:26:02.001" v="13"/>
          <ac:spMkLst>
            <pc:docMk/>
            <pc:sldMk cId="604951153" sldId="270"/>
            <ac:spMk id="5" creationId="{C2243C86-0E6D-4BC0-AD67-4F99CF4325D0}"/>
          </ac:spMkLst>
        </pc:spChg>
        <pc:spChg chg="add mod">
          <ac:chgData name="RITHVIK RAMDAS" userId="S::ugs20c132_aid.rithvik@cbit.org.in::7adc66d3-7d49-47d5-8fd2-44d134b9ae0d" providerId="AD" clId="Web-{604BCE01-4431-868C-FF8C-234E7C5124AB}" dt="2022-01-18T05:25:10.359" v="11"/>
          <ac:spMkLst>
            <pc:docMk/>
            <pc:sldMk cId="604951153" sldId="270"/>
            <ac:spMk id="6" creationId="{692553F3-BC04-465F-B6BF-385860AC4798}"/>
          </ac:spMkLst>
        </pc:spChg>
      </pc:sldChg>
      <pc:sldChg chg="addSp delSp modSp">
        <pc:chgData name="RITHVIK RAMDAS" userId="S::ugs20c132_aid.rithvik@cbit.org.in::7adc66d3-7d49-47d5-8fd2-44d134b9ae0d" providerId="AD" clId="Web-{604BCE01-4431-868C-FF8C-234E7C5124AB}" dt="2022-01-18T05:26:02.001" v="13"/>
        <pc:sldMkLst>
          <pc:docMk/>
          <pc:sldMk cId="672351695" sldId="271"/>
        </pc:sldMkLst>
        <pc:spChg chg="add del mod">
          <ac:chgData name="RITHVIK RAMDAS" userId="S::ugs20c132_aid.rithvik@cbit.org.in::7adc66d3-7d49-47d5-8fd2-44d134b9ae0d" providerId="AD" clId="Web-{604BCE01-4431-868C-FF8C-234E7C5124AB}" dt="2022-01-18T05:24:59.031" v="9"/>
          <ac:spMkLst>
            <pc:docMk/>
            <pc:sldMk cId="672351695" sldId="271"/>
            <ac:spMk id="4" creationId="{A3645403-80D9-43A7-81CD-0DE0323D8868}"/>
          </ac:spMkLst>
        </pc:spChg>
        <pc:spChg chg="add del mod">
          <ac:chgData name="RITHVIK RAMDAS" userId="S::ugs20c132_aid.rithvik@cbit.org.in::7adc66d3-7d49-47d5-8fd2-44d134b9ae0d" providerId="AD" clId="Web-{604BCE01-4431-868C-FF8C-234E7C5124AB}" dt="2022-01-18T05:26:02.001" v="13"/>
          <ac:spMkLst>
            <pc:docMk/>
            <pc:sldMk cId="672351695" sldId="271"/>
            <ac:spMk id="5" creationId="{D9497E1C-C082-4739-9708-2BD8B4756F02}"/>
          </ac:spMkLst>
        </pc:spChg>
        <pc:spChg chg="add mod">
          <ac:chgData name="RITHVIK RAMDAS" userId="S::ugs20c132_aid.rithvik@cbit.org.in::7adc66d3-7d49-47d5-8fd2-44d134b9ae0d" providerId="AD" clId="Web-{604BCE01-4431-868C-FF8C-234E7C5124AB}" dt="2022-01-18T05:25:10.359" v="11"/>
          <ac:spMkLst>
            <pc:docMk/>
            <pc:sldMk cId="672351695" sldId="271"/>
            <ac:spMk id="6" creationId="{F2365359-5D36-408E-9A37-72FB92A351DC}"/>
          </ac:spMkLst>
        </pc:spChg>
      </pc:sldChg>
      <pc:sldChg chg="addSp delSp modSp">
        <pc:chgData name="RITHVIK RAMDAS" userId="S::ugs20c132_aid.rithvik@cbit.org.in::7adc66d3-7d49-47d5-8fd2-44d134b9ae0d" providerId="AD" clId="Web-{604BCE01-4431-868C-FF8C-234E7C5124AB}" dt="2022-01-18T05:26:02.001" v="13"/>
        <pc:sldMkLst>
          <pc:docMk/>
          <pc:sldMk cId="382685420" sldId="272"/>
        </pc:sldMkLst>
        <pc:spChg chg="add del mod">
          <ac:chgData name="RITHVIK RAMDAS" userId="S::ugs20c132_aid.rithvik@cbit.org.in::7adc66d3-7d49-47d5-8fd2-44d134b9ae0d" providerId="AD" clId="Web-{604BCE01-4431-868C-FF8C-234E7C5124AB}" dt="2022-01-18T05:24:59.031" v="9"/>
          <ac:spMkLst>
            <pc:docMk/>
            <pc:sldMk cId="382685420" sldId="272"/>
            <ac:spMk id="3" creationId="{5EC50688-3CF8-4300-A614-E39A54A992AF}"/>
          </ac:spMkLst>
        </pc:spChg>
        <pc:spChg chg="add del mod">
          <ac:chgData name="RITHVIK RAMDAS" userId="S::ugs20c132_aid.rithvik@cbit.org.in::7adc66d3-7d49-47d5-8fd2-44d134b9ae0d" providerId="AD" clId="Web-{604BCE01-4431-868C-FF8C-234E7C5124AB}" dt="2022-01-18T05:26:02.001" v="13"/>
          <ac:spMkLst>
            <pc:docMk/>
            <pc:sldMk cId="382685420" sldId="272"/>
            <ac:spMk id="5" creationId="{787B3119-7B00-4A9C-B457-706DCF407633}"/>
          </ac:spMkLst>
        </pc:spChg>
        <pc:spChg chg="add mod">
          <ac:chgData name="RITHVIK RAMDAS" userId="S::ugs20c132_aid.rithvik@cbit.org.in::7adc66d3-7d49-47d5-8fd2-44d134b9ae0d" providerId="AD" clId="Web-{604BCE01-4431-868C-FF8C-234E7C5124AB}" dt="2022-01-18T05:25:10.359" v="11"/>
          <ac:spMkLst>
            <pc:docMk/>
            <pc:sldMk cId="382685420" sldId="272"/>
            <ac:spMk id="6" creationId="{25050366-90EF-4BD3-94BB-89B4072857E0}"/>
          </ac:spMkLst>
        </pc:spChg>
      </pc:sldChg>
      <pc:sldChg chg="addSp delSp modSp">
        <pc:chgData name="RITHVIK RAMDAS" userId="S::ugs20c132_aid.rithvik@cbit.org.in::7adc66d3-7d49-47d5-8fd2-44d134b9ae0d" providerId="AD" clId="Web-{604BCE01-4431-868C-FF8C-234E7C5124AB}" dt="2022-01-18T05:26:02.001" v="13"/>
        <pc:sldMkLst>
          <pc:docMk/>
          <pc:sldMk cId="4181103" sldId="273"/>
        </pc:sldMkLst>
        <pc:spChg chg="add del mod">
          <ac:chgData name="RITHVIK RAMDAS" userId="S::ugs20c132_aid.rithvik@cbit.org.in::7adc66d3-7d49-47d5-8fd2-44d134b9ae0d" providerId="AD" clId="Web-{604BCE01-4431-868C-FF8C-234E7C5124AB}" dt="2022-01-18T05:24:59.031" v="9"/>
          <ac:spMkLst>
            <pc:docMk/>
            <pc:sldMk cId="4181103" sldId="273"/>
            <ac:spMk id="4" creationId="{32874F87-F99B-4A1E-B067-B4D25ACC3FB6}"/>
          </ac:spMkLst>
        </pc:spChg>
        <pc:spChg chg="add del mod">
          <ac:chgData name="RITHVIK RAMDAS" userId="S::ugs20c132_aid.rithvik@cbit.org.in::7adc66d3-7d49-47d5-8fd2-44d134b9ae0d" providerId="AD" clId="Web-{604BCE01-4431-868C-FF8C-234E7C5124AB}" dt="2022-01-18T05:26:02.001" v="13"/>
          <ac:spMkLst>
            <pc:docMk/>
            <pc:sldMk cId="4181103" sldId="273"/>
            <ac:spMk id="5" creationId="{11821C02-2450-462D-9CF2-94F59526E242}"/>
          </ac:spMkLst>
        </pc:spChg>
        <pc:spChg chg="add mod">
          <ac:chgData name="RITHVIK RAMDAS" userId="S::ugs20c132_aid.rithvik@cbit.org.in::7adc66d3-7d49-47d5-8fd2-44d134b9ae0d" providerId="AD" clId="Web-{604BCE01-4431-868C-FF8C-234E7C5124AB}" dt="2022-01-18T05:25:10.359" v="11"/>
          <ac:spMkLst>
            <pc:docMk/>
            <pc:sldMk cId="4181103" sldId="273"/>
            <ac:spMk id="6" creationId="{ED9A1017-0CB2-456D-AAF0-A4E4C86598E7}"/>
          </ac:spMkLst>
        </pc:spChg>
      </pc:sldChg>
      <pc:sldChg chg="addSp delSp modSp">
        <pc:chgData name="RITHVIK RAMDAS" userId="S::ugs20c132_aid.rithvik@cbit.org.in::7adc66d3-7d49-47d5-8fd2-44d134b9ae0d" providerId="AD" clId="Web-{604BCE01-4431-868C-FF8C-234E7C5124AB}" dt="2022-01-18T05:26:02.001" v="13"/>
        <pc:sldMkLst>
          <pc:docMk/>
          <pc:sldMk cId="446171184" sldId="274"/>
        </pc:sldMkLst>
        <pc:spChg chg="add del mod">
          <ac:chgData name="RITHVIK RAMDAS" userId="S::ugs20c132_aid.rithvik@cbit.org.in::7adc66d3-7d49-47d5-8fd2-44d134b9ae0d" providerId="AD" clId="Web-{604BCE01-4431-868C-FF8C-234E7C5124AB}" dt="2022-01-18T05:24:59.031" v="9"/>
          <ac:spMkLst>
            <pc:docMk/>
            <pc:sldMk cId="446171184" sldId="274"/>
            <ac:spMk id="4" creationId="{168E9E82-425F-4326-A23B-CF3687BCDE5C}"/>
          </ac:spMkLst>
        </pc:spChg>
        <pc:spChg chg="add del mod">
          <ac:chgData name="RITHVIK RAMDAS" userId="S::ugs20c132_aid.rithvik@cbit.org.in::7adc66d3-7d49-47d5-8fd2-44d134b9ae0d" providerId="AD" clId="Web-{604BCE01-4431-868C-FF8C-234E7C5124AB}" dt="2022-01-18T05:26:02.001" v="13"/>
          <ac:spMkLst>
            <pc:docMk/>
            <pc:sldMk cId="446171184" sldId="274"/>
            <ac:spMk id="5" creationId="{E8E1EC81-13CF-4CA3-B418-27900D214F6F}"/>
          </ac:spMkLst>
        </pc:spChg>
        <pc:spChg chg="add mod">
          <ac:chgData name="RITHVIK RAMDAS" userId="S::ugs20c132_aid.rithvik@cbit.org.in::7adc66d3-7d49-47d5-8fd2-44d134b9ae0d" providerId="AD" clId="Web-{604BCE01-4431-868C-FF8C-234E7C5124AB}" dt="2022-01-18T05:25:10.359" v="11"/>
          <ac:spMkLst>
            <pc:docMk/>
            <pc:sldMk cId="446171184" sldId="274"/>
            <ac:spMk id="9" creationId="{1157C2C5-BA70-4E6D-B3B6-ADEE536257DC}"/>
          </ac:spMkLst>
        </pc:spChg>
      </pc:sldChg>
      <pc:sldMasterChg chg="modSp mod modSldLayout">
        <pc:chgData name="RITHVIK RAMDAS" userId="S::ugs20c132_aid.rithvik@cbit.org.in::7adc66d3-7d49-47d5-8fd2-44d134b9ae0d" providerId="AD" clId="Web-{604BCE01-4431-868C-FF8C-234E7C5124AB}" dt="2022-01-18T05:26:02.001" v="13"/>
        <pc:sldMasterMkLst>
          <pc:docMk/>
          <pc:sldMasterMk cId="4161583595" sldId="2147483672"/>
        </pc:sldMasterMkLst>
        <pc:spChg chg="mod">
          <ac:chgData name="RITHVIK RAMDAS" userId="S::ugs20c132_aid.rithvik@cbit.org.in::7adc66d3-7d49-47d5-8fd2-44d134b9ae0d" providerId="AD" clId="Web-{604BCE01-4431-868C-FF8C-234E7C5124AB}" dt="2022-01-18T05:24:13.092" v="5"/>
          <ac:spMkLst>
            <pc:docMk/>
            <pc:sldMasterMk cId="4161583595" sldId="2147483672"/>
            <ac:spMk id="5" creationId="{26A4189E-43B2-4CEE-B13E-61A1FBBBD25D}"/>
          </ac:spMkLst>
        </pc:sp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563763276" sldId="2147483673"/>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563763276" sldId="2147483673"/>
              <ac:spMk id="5" creationId="{BB7811DC-C725-4462-B622-DB96A8987673}"/>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3923815565" sldId="2147483674"/>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3923815565" sldId="2147483674"/>
              <ac:spMk id="5" creationId="{534CB571-86F9-474A-826A-75CC21C8832B}"/>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1636343159" sldId="2147483675"/>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1636343159" sldId="2147483675"/>
              <ac:spMk id="6" creationId="{CC7115FE-359F-46EA-A3C8-0D18544E34AD}"/>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3645700062" sldId="2147483676"/>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3645700062" sldId="2147483676"/>
              <ac:spMk id="6" creationId="{5B109FCF-96E4-4EBF-AAFB-5E9AD22A68AE}"/>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1824477732" sldId="2147483677"/>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1824477732" sldId="2147483677"/>
              <ac:spMk id="3" creationId="{5C0FDDA3-8E6F-42F7-BFBE-7FA9C647CA4E}"/>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1672789460" sldId="2147483678"/>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1672789460" sldId="2147483678"/>
              <ac:spMk id="4" creationId="{997B89BD-A70A-48D2-A3D9-DB2C0DB123B4}"/>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1570304490" sldId="2147483679"/>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1570304490" sldId="2147483679"/>
              <ac:spMk id="8" creationId="{4BC9C6EA-1549-4601-8226-E5C43469CAFE}"/>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2021552319" sldId="2147483680"/>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2021552319" sldId="2147483680"/>
              <ac:spMk id="6" creationId="{891A99B5-D493-4AB1-AF24-6660540D56AD}"/>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1170153119" sldId="2147483681"/>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1170153119" sldId="2147483681"/>
              <ac:spMk id="5" creationId="{600E881A-3958-44A9-9EDB-D86F4E4144C0}"/>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719436664" sldId="2147483682"/>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719436664" sldId="2147483682"/>
              <ac:spMk id="5" creationId="{B61C39F0-32D4-407C-8BCA-97F2D9E500C9}"/>
            </ac:spMkLst>
          </pc:spChg>
        </pc:sldLayoutChg>
        <pc:sldLayoutChg chg="modSp mod">
          <pc:chgData name="RITHVIK RAMDAS" userId="S::ugs20c132_aid.rithvik@cbit.org.in::7adc66d3-7d49-47d5-8fd2-44d134b9ae0d" providerId="AD" clId="Web-{604BCE01-4431-868C-FF8C-234E7C5124AB}" dt="2022-01-18T05:26:02.001" v="13"/>
          <pc:sldLayoutMkLst>
            <pc:docMk/>
            <pc:sldMasterMk cId="4161583595" sldId="2147483672"/>
            <pc:sldLayoutMk cId="3086939975" sldId="2147483683"/>
          </pc:sldLayoutMkLst>
          <pc:spChg chg="mod">
            <ac:chgData name="RITHVIK RAMDAS" userId="S::ugs20c132_aid.rithvik@cbit.org.in::7adc66d3-7d49-47d5-8fd2-44d134b9ae0d" providerId="AD" clId="Web-{604BCE01-4431-868C-FF8C-234E7C5124AB}" dt="2022-01-18T05:24:13.092" v="5"/>
            <ac:spMkLst>
              <pc:docMk/>
              <pc:sldMasterMk cId="4161583595" sldId="2147483672"/>
              <pc:sldLayoutMk cId="3086939975" sldId="2147483683"/>
              <ac:spMk id="5" creationId="{80D053AC-61ED-4C2F-90BF-D4A916545107}"/>
            </ac:spMkLst>
          </pc:spChg>
        </pc:sldLayoutChg>
      </pc:sldMasterChg>
    </pc:docChg>
  </pc:docChgLst>
  <pc:docChgLst>
    <pc:chgData name="RITHVIK RAMDAS" userId="S::ugs20c132_aid.rithvik@cbit.org.in::7adc66d3-7d49-47d5-8fd2-44d134b9ae0d" providerId="AD" clId="Web-{A8469AD4-BBF4-5CAB-C067-FE21639377DD}"/>
    <pc:docChg chg="modSld">
      <pc:chgData name="RITHVIK RAMDAS" userId="S::ugs20c132_aid.rithvik@cbit.org.in::7adc66d3-7d49-47d5-8fd2-44d134b9ae0d" providerId="AD" clId="Web-{A8469AD4-BBF4-5CAB-C067-FE21639377DD}" dt="2022-01-22T05:14:06.520" v="127" actId="20577"/>
      <pc:docMkLst>
        <pc:docMk/>
      </pc:docMkLst>
      <pc:sldChg chg="modSp">
        <pc:chgData name="RITHVIK RAMDAS" userId="S::ugs20c132_aid.rithvik@cbit.org.in::7adc66d3-7d49-47d5-8fd2-44d134b9ae0d" providerId="AD" clId="Web-{A8469AD4-BBF4-5CAB-C067-FE21639377DD}" dt="2022-01-22T05:14:06.520" v="127" actId="20577"/>
        <pc:sldMkLst>
          <pc:docMk/>
          <pc:sldMk cId="980347337" sldId="263"/>
        </pc:sldMkLst>
        <pc:spChg chg="mod">
          <ac:chgData name="RITHVIK RAMDAS" userId="S::ugs20c132_aid.rithvik@cbit.org.in::7adc66d3-7d49-47d5-8fd2-44d134b9ae0d" providerId="AD" clId="Web-{A8469AD4-BBF4-5CAB-C067-FE21639377DD}" dt="2022-01-22T05:14:06.520" v="127" actId="20577"/>
          <ac:spMkLst>
            <pc:docMk/>
            <pc:sldMk cId="980347337" sldId="263"/>
            <ac:spMk id="3" creationId="{172923B5-9F12-4453-8B1C-8EF506585142}"/>
          </ac:spMkLst>
        </pc:spChg>
      </pc:sldChg>
    </pc:docChg>
  </pc:docChgLst>
  <pc:docChgLst>
    <pc:chgData name="RITHVIK RAMDAS" userId="S::ugs20c132_aid.rithvik@cbit.org.in::7adc66d3-7d49-47d5-8fd2-44d134b9ae0d" providerId="AD" clId="Web-{07143066-B266-5EBB-61B3-9FBDCFDA1FF6}"/>
    <pc:docChg chg="modSld modMainMaster">
      <pc:chgData name="RITHVIK RAMDAS" userId="S::ugs20c132_aid.rithvik@cbit.org.in::7adc66d3-7d49-47d5-8fd2-44d134b9ae0d" providerId="AD" clId="Web-{07143066-B266-5EBB-61B3-9FBDCFDA1FF6}" dt="2022-01-21T02:08:58.368" v="36" actId="20577"/>
      <pc:docMkLst>
        <pc:docMk/>
      </pc:docMkLst>
      <pc:sldChg chg="addSp modSp">
        <pc:chgData name="RITHVIK RAMDAS" userId="S::ugs20c132_aid.rithvik@cbit.org.in::7adc66d3-7d49-47d5-8fd2-44d134b9ae0d" providerId="AD" clId="Web-{07143066-B266-5EBB-61B3-9FBDCFDA1FF6}" dt="2022-01-21T02:01:53.124" v="1"/>
        <pc:sldMkLst>
          <pc:docMk/>
          <pc:sldMk cId="109857222" sldId="256"/>
        </pc:sldMkLst>
        <pc:spChg chg="add mod">
          <ac:chgData name="RITHVIK RAMDAS" userId="S::ugs20c132_aid.rithvik@cbit.org.in::7adc66d3-7d49-47d5-8fd2-44d134b9ae0d" providerId="AD" clId="Web-{07143066-B266-5EBB-61B3-9FBDCFDA1FF6}" dt="2022-01-21T02:01:53.124" v="1"/>
          <ac:spMkLst>
            <pc:docMk/>
            <pc:sldMk cId="109857222" sldId="256"/>
            <ac:spMk id="5" creationId="{567D3ECE-5EBC-4941-8A4A-14751797C43C}"/>
          </ac:spMkLst>
        </pc:spChg>
      </pc:sldChg>
      <pc:sldChg chg="addSp modSp">
        <pc:chgData name="RITHVIK RAMDAS" userId="S::ugs20c132_aid.rithvik@cbit.org.in::7adc66d3-7d49-47d5-8fd2-44d134b9ae0d" providerId="AD" clId="Web-{07143066-B266-5EBB-61B3-9FBDCFDA1FF6}" dt="2022-01-21T02:02:02.890" v="2"/>
        <pc:sldMkLst>
          <pc:docMk/>
          <pc:sldMk cId="3746183763" sldId="257"/>
        </pc:sldMkLst>
        <pc:spChg chg="add mod">
          <ac:chgData name="RITHVIK RAMDAS" userId="S::ugs20c132_aid.rithvik@cbit.org.in::7adc66d3-7d49-47d5-8fd2-44d134b9ae0d" providerId="AD" clId="Web-{07143066-B266-5EBB-61B3-9FBDCFDA1FF6}" dt="2022-01-21T02:02:02.890" v="2"/>
          <ac:spMkLst>
            <pc:docMk/>
            <pc:sldMk cId="3746183763" sldId="257"/>
            <ac:spMk id="4" creationId="{7C3AE328-6DA5-47B1-A543-0E0516FCA8CB}"/>
          </ac:spMkLst>
        </pc:spChg>
      </pc:sldChg>
      <pc:sldChg chg="addSp modSp">
        <pc:chgData name="RITHVIK RAMDAS" userId="S::ugs20c132_aid.rithvik@cbit.org.in::7adc66d3-7d49-47d5-8fd2-44d134b9ae0d" providerId="AD" clId="Web-{07143066-B266-5EBB-61B3-9FBDCFDA1FF6}" dt="2022-01-21T02:05:23.019" v="17" actId="20577"/>
        <pc:sldMkLst>
          <pc:docMk/>
          <pc:sldMk cId="3552805424" sldId="259"/>
        </pc:sldMkLst>
        <pc:spChg chg="add mod">
          <ac:chgData name="RITHVIK RAMDAS" userId="S::ugs20c132_aid.rithvik@cbit.org.in::7adc66d3-7d49-47d5-8fd2-44d134b9ae0d" providerId="AD" clId="Web-{07143066-B266-5EBB-61B3-9FBDCFDA1FF6}" dt="2022-01-21T02:02:02.890" v="2"/>
          <ac:spMkLst>
            <pc:docMk/>
            <pc:sldMk cId="3552805424" sldId="259"/>
            <ac:spMk id="3" creationId="{04F7CB29-0C8A-42DF-816D-1EC530D778F8}"/>
          </ac:spMkLst>
        </pc:spChg>
        <pc:spChg chg="mod">
          <ac:chgData name="RITHVIK RAMDAS" userId="S::ugs20c132_aid.rithvik@cbit.org.in::7adc66d3-7d49-47d5-8fd2-44d134b9ae0d" providerId="AD" clId="Web-{07143066-B266-5EBB-61B3-9FBDCFDA1FF6}" dt="2022-01-21T02:05:23.019" v="17" actId="20577"/>
          <ac:spMkLst>
            <pc:docMk/>
            <pc:sldMk cId="3552805424" sldId="259"/>
            <ac:spMk id="4" creationId="{9866E30F-71A9-4CB6-983D-4048A374BD22}"/>
          </ac:spMkLst>
        </pc:spChg>
      </pc:sldChg>
      <pc:sldChg chg="addSp modSp">
        <pc:chgData name="RITHVIK RAMDAS" userId="S::ugs20c132_aid.rithvik@cbit.org.in::7adc66d3-7d49-47d5-8fd2-44d134b9ae0d" providerId="AD" clId="Web-{07143066-B266-5EBB-61B3-9FBDCFDA1FF6}" dt="2022-01-21T02:02:02.890" v="2"/>
        <pc:sldMkLst>
          <pc:docMk/>
          <pc:sldMk cId="2664208525" sldId="260"/>
        </pc:sldMkLst>
        <pc:spChg chg="add mod">
          <ac:chgData name="RITHVIK RAMDAS" userId="S::ugs20c132_aid.rithvik@cbit.org.in::7adc66d3-7d49-47d5-8fd2-44d134b9ae0d" providerId="AD" clId="Web-{07143066-B266-5EBB-61B3-9FBDCFDA1FF6}" dt="2022-01-21T02:02:02.890" v="2"/>
          <ac:spMkLst>
            <pc:docMk/>
            <pc:sldMk cId="2664208525" sldId="260"/>
            <ac:spMk id="4" creationId="{8752A725-0764-4442-A182-EC1885CD8FC1}"/>
          </ac:spMkLst>
        </pc:spChg>
      </pc:sldChg>
      <pc:sldChg chg="addSp modSp">
        <pc:chgData name="RITHVIK RAMDAS" userId="S::ugs20c132_aid.rithvik@cbit.org.in::7adc66d3-7d49-47d5-8fd2-44d134b9ae0d" providerId="AD" clId="Web-{07143066-B266-5EBB-61B3-9FBDCFDA1FF6}" dt="2022-01-21T02:04:40.956" v="14" actId="20577"/>
        <pc:sldMkLst>
          <pc:docMk/>
          <pc:sldMk cId="2264759304" sldId="261"/>
        </pc:sldMkLst>
        <pc:spChg chg="add mod">
          <ac:chgData name="RITHVIK RAMDAS" userId="S::ugs20c132_aid.rithvik@cbit.org.in::7adc66d3-7d49-47d5-8fd2-44d134b9ae0d" providerId="AD" clId="Web-{07143066-B266-5EBB-61B3-9FBDCFDA1FF6}" dt="2022-01-21T02:03:03.532" v="5" actId="1076"/>
          <ac:spMkLst>
            <pc:docMk/>
            <pc:sldMk cId="2264759304" sldId="261"/>
            <ac:spMk id="3" creationId="{38BC0900-1D0C-49BA-AF1A-35AA1075782C}"/>
          </ac:spMkLst>
        </pc:spChg>
        <pc:spChg chg="mod">
          <ac:chgData name="RITHVIK RAMDAS" userId="S::ugs20c132_aid.rithvik@cbit.org.in::7adc66d3-7d49-47d5-8fd2-44d134b9ae0d" providerId="AD" clId="Web-{07143066-B266-5EBB-61B3-9FBDCFDA1FF6}" dt="2022-01-21T02:04:40.956" v="14" actId="20577"/>
          <ac:spMkLst>
            <pc:docMk/>
            <pc:sldMk cId="2264759304" sldId="261"/>
            <ac:spMk id="4" creationId="{C15BB5F1-2FC5-478F-9B26-AB73693C7EA0}"/>
          </ac:spMkLst>
        </pc:spChg>
      </pc:sldChg>
      <pc:sldChg chg="addSp modSp">
        <pc:chgData name="RITHVIK RAMDAS" userId="S::ugs20c132_aid.rithvik@cbit.org.in::7adc66d3-7d49-47d5-8fd2-44d134b9ae0d" providerId="AD" clId="Web-{07143066-B266-5EBB-61B3-9FBDCFDA1FF6}" dt="2022-01-21T02:05:55.801" v="19" actId="20577"/>
        <pc:sldMkLst>
          <pc:docMk/>
          <pc:sldMk cId="2794045201" sldId="262"/>
        </pc:sldMkLst>
        <pc:spChg chg="add mod">
          <ac:chgData name="RITHVIK RAMDAS" userId="S::ugs20c132_aid.rithvik@cbit.org.in::7adc66d3-7d49-47d5-8fd2-44d134b9ae0d" providerId="AD" clId="Web-{07143066-B266-5EBB-61B3-9FBDCFDA1FF6}" dt="2022-01-21T02:03:06.235" v="6" actId="1076"/>
          <ac:spMkLst>
            <pc:docMk/>
            <pc:sldMk cId="2794045201" sldId="262"/>
            <ac:spMk id="3" creationId="{DC23A776-1F17-46C2-AD82-4649FA746617}"/>
          </ac:spMkLst>
        </pc:spChg>
        <pc:spChg chg="mod">
          <ac:chgData name="RITHVIK RAMDAS" userId="S::ugs20c132_aid.rithvik@cbit.org.in::7adc66d3-7d49-47d5-8fd2-44d134b9ae0d" providerId="AD" clId="Web-{07143066-B266-5EBB-61B3-9FBDCFDA1FF6}" dt="2022-01-21T02:05:55.801" v="19" actId="20577"/>
          <ac:spMkLst>
            <pc:docMk/>
            <pc:sldMk cId="2794045201" sldId="262"/>
            <ac:spMk id="4" creationId="{5A9E34E8-592E-4C93-9BC6-A6BFC135353C}"/>
          </ac:spMkLst>
        </pc:spChg>
      </pc:sldChg>
      <pc:sldChg chg="addSp modSp">
        <pc:chgData name="RITHVIK RAMDAS" userId="S::ugs20c132_aid.rithvik@cbit.org.in::7adc66d3-7d49-47d5-8fd2-44d134b9ae0d" providerId="AD" clId="Web-{07143066-B266-5EBB-61B3-9FBDCFDA1FF6}" dt="2022-01-21T02:06:06.270" v="20" actId="20577"/>
        <pc:sldMkLst>
          <pc:docMk/>
          <pc:sldMk cId="980347337" sldId="263"/>
        </pc:sldMkLst>
        <pc:spChg chg="add mod">
          <ac:chgData name="RITHVIK RAMDAS" userId="S::ugs20c132_aid.rithvik@cbit.org.in::7adc66d3-7d49-47d5-8fd2-44d134b9ae0d" providerId="AD" clId="Web-{07143066-B266-5EBB-61B3-9FBDCFDA1FF6}" dt="2022-01-21T02:02:02.890" v="2"/>
          <ac:spMkLst>
            <pc:docMk/>
            <pc:sldMk cId="980347337" sldId="263"/>
            <ac:spMk id="4" creationId="{36C80DAE-A487-4306-8FE0-036BCB9109D2}"/>
          </ac:spMkLst>
        </pc:spChg>
        <pc:spChg chg="mod">
          <ac:chgData name="RITHVIK RAMDAS" userId="S::ugs20c132_aid.rithvik@cbit.org.in::7adc66d3-7d49-47d5-8fd2-44d134b9ae0d" providerId="AD" clId="Web-{07143066-B266-5EBB-61B3-9FBDCFDA1FF6}" dt="2022-01-21T02:06:06.270" v="20" actId="20577"/>
          <ac:spMkLst>
            <pc:docMk/>
            <pc:sldMk cId="980347337" sldId="263"/>
            <ac:spMk id="5" creationId="{C101E4D7-E9AA-4D7F-95C3-9F34456424E5}"/>
          </ac:spMkLst>
        </pc:spChg>
      </pc:sldChg>
      <pc:sldChg chg="addSp modSp">
        <pc:chgData name="RITHVIK RAMDAS" userId="S::ugs20c132_aid.rithvik@cbit.org.in::7adc66d3-7d49-47d5-8fd2-44d134b9ae0d" providerId="AD" clId="Web-{07143066-B266-5EBB-61B3-9FBDCFDA1FF6}" dt="2022-01-21T02:06:35.271" v="22" actId="20577"/>
        <pc:sldMkLst>
          <pc:docMk/>
          <pc:sldMk cId="3021241426" sldId="264"/>
        </pc:sldMkLst>
        <pc:spChg chg="add mod">
          <ac:chgData name="RITHVIK RAMDAS" userId="S::ugs20c132_aid.rithvik@cbit.org.in::7adc66d3-7d49-47d5-8fd2-44d134b9ae0d" providerId="AD" clId="Web-{07143066-B266-5EBB-61B3-9FBDCFDA1FF6}" dt="2022-01-21T02:03:18.048" v="7" actId="1076"/>
          <ac:spMkLst>
            <pc:docMk/>
            <pc:sldMk cId="3021241426" sldId="264"/>
            <ac:spMk id="3" creationId="{C829CB73-8C2D-48A9-8D40-384FE3D1E33E}"/>
          </ac:spMkLst>
        </pc:spChg>
        <pc:spChg chg="mod">
          <ac:chgData name="RITHVIK RAMDAS" userId="S::ugs20c132_aid.rithvik@cbit.org.in::7adc66d3-7d49-47d5-8fd2-44d134b9ae0d" providerId="AD" clId="Web-{07143066-B266-5EBB-61B3-9FBDCFDA1FF6}" dt="2022-01-21T02:06:35.271" v="22" actId="20577"/>
          <ac:spMkLst>
            <pc:docMk/>
            <pc:sldMk cId="3021241426" sldId="264"/>
            <ac:spMk id="5" creationId="{31BE1EC2-60D9-4C19-BE62-D61D16A6C757}"/>
          </ac:spMkLst>
        </pc:spChg>
      </pc:sldChg>
      <pc:sldChg chg="addSp modSp">
        <pc:chgData name="RITHVIK RAMDAS" userId="S::ugs20c132_aid.rithvik@cbit.org.in::7adc66d3-7d49-47d5-8fd2-44d134b9ae0d" providerId="AD" clId="Web-{07143066-B266-5EBB-61B3-9FBDCFDA1FF6}" dt="2022-01-21T02:06:49.209" v="23" actId="20577"/>
        <pc:sldMkLst>
          <pc:docMk/>
          <pc:sldMk cId="533972363" sldId="265"/>
        </pc:sldMkLst>
        <pc:spChg chg="add mod">
          <ac:chgData name="RITHVIK RAMDAS" userId="S::ugs20c132_aid.rithvik@cbit.org.in::7adc66d3-7d49-47d5-8fd2-44d134b9ae0d" providerId="AD" clId="Web-{07143066-B266-5EBB-61B3-9FBDCFDA1FF6}" dt="2022-01-21T02:02:02.890" v="2"/>
          <ac:spMkLst>
            <pc:docMk/>
            <pc:sldMk cId="533972363" sldId="265"/>
            <ac:spMk id="3" creationId="{4AE813AC-FE53-4D15-9648-0BAF0DA3811B}"/>
          </ac:spMkLst>
        </pc:spChg>
        <pc:spChg chg="mod">
          <ac:chgData name="RITHVIK RAMDAS" userId="S::ugs20c132_aid.rithvik@cbit.org.in::7adc66d3-7d49-47d5-8fd2-44d134b9ae0d" providerId="AD" clId="Web-{07143066-B266-5EBB-61B3-9FBDCFDA1FF6}" dt="2022-01-21T02:06:49.209" v="23" actId="20577"/>
          <ac:spMkLst>
            <pc:docMk/>
            <pc:sldMk cId="533972363" sldId="265"/>
            <ac:spMk id="4" creationId="{985A1AF5-F38C-4F16-91D4-6346A3D8DF63}"/>
          </ac:spMkLst>
        </pc:spChg>
      </pc:sldChg>
      <pc:sldChg chg="addSp modSp">
        <pc:chgData name="RITHVIK RAMDAS" userId="S::ugs20c132_aid.rithvik@cbit.org.in::7adc66d3-7d49-47d5-8fd2-44d134b9ae0d" providerId="AD" clId="Web-{07143066-B266-5EBB-61B3-9FBDCFDA1FF6}" dt="2022-01-21T02:07:01.084" v="24" actId="20577"/>
        <pc:sldMkLst>
          <pc:docMk/>
          <pc:sldMk cId="1146482784" sldId="266"/>
        </pc:sldMkLst>
        <pc:spChg chg="add mod">
          <ac:chgData name="RITHVIK RAMDAS" userId="S::ugs20c132_aid.rithvik@cbit.org.in::7adc66d3-7d49-47d5-8fd2-44d134b9ae0d" providerId="AD" clId="Web-{07143066-B266-5EBB-61B3-9FBDCFDA1FF6}" dt="2022-01-21T02:03:26.766" v="8" actId="1076"/>
          <ac:spMkLst>
            <pc:docMk/>
            <pc:sldMk cId="1146482784" sldId="266"/>
            <ac:spMk id="3" creationId="{2915CF11-4E2B-42C4-9CE9-38C7B47D64F7}"/>
          </ac:spMkLst>
        </pc:spChg>
        <pc:spChg chg="mod">
          <ac:chgData name="RITHVIK RAMDAS" userId="S::ugs20c132_aid.rithvik@cbit.org.in::7adc66d3-7d49-47d5-8fd2-44d134b9ae0d" providerId="AD" clId="Web-{07143066-B266-5EBB-61B3-9FBDCFDA1FF6}" dt="2022-01-21T02:07:01.084" v="24" actId="20577"/>
          <ac:spMkLst>
            <pc:docMk/>
            <pc:sldMk cId="1146482784" sldId="266"/>
            <ac:spMk id="5" creationId="{D9699F1F-4EA3-423E-AA1C-936E4D782566}"/>
          </ac:spMkLst>
        </pc:spChg>
      </pc:sldChg>
      <pc:sldChg chg="addSp modSp">
        <pc:chgData name="RITHVIK RAMDAS" userId="S::ugs20c132_aid.rithvik@cbit.org.in::7adc66d3-7d49-47d5-8fd2-44d134b9ae0d" providerId="AD" clId="Web-{07143066-B266-5EBB-61B3-9FBDCFDA1FF6}" dt="2022-01-21T02:07:11.850" v="25" actId="20577"/>
        <pc:sldMkLst>
          <pc:docMk/>
          <pc:sldMk cId="2675037365" sldId="267"/>
        </pc:sldMkLst>
        <pc:spChg chg="add mod">
          <ac:chgData name="RITHVIK RAMDAS" userId="S::ugs20c132_aid.rithvik@cbit.org.in::7adc66d3-7d49-47d5-8fd2-44d134b9ae0d" providerId="AD" clId="Web-{07143066-B266-5EBB-61B3-9FBDCFDA1FF6}" dt="2022-01-21T02:02:02.890" v="2"/>
          <ac:spMkLst>
            <pc:docMk/>
            <pc:sldMk cId="2675037365" sldId="267"/>
            <ac:spMk id="4" creationId="{0098CE44-6BF8-4BE8-92E5-4B69FBD5CD06}"/>
          </ac:spMkLst>
        </pc:spChg>
        <pc:spChg chg="mod">
          <ac:chgData name="RITHVIK RAMDAS" userId="S::ugs20c132_aid.rithvik@cbit.org.in::7adc66d3-7d49-47d5-8fd2-44d134b9ae0d" providerId="AD" clId="Web-{07143066-B266-5EBB-61B3-9FBDCFDA1FF6}" dt="2022-01-21T02:07:11.850" v="25" actId="20577"/>
          <ac:spMkLst>
            <pc:docMk/>
            <pc:sldMk cId="2675037365" sldId="267"/>
            <ac:spMk id="5" creationId="{2B8E0309-A741-4810-B7B9-AF73CE7D478A}"/>
          </ac:spMkLst>
        </pc:spChg>
      </pc:sldChg>
      <pc:sldChg chg="addSp modSp">
        <pc:chgData name="RITHVIK RAMDAS" userId="S::ugs20c132_aid.rithvik@cbit.org.in::7adc66d3-7d49-47d5-8fd2-44d134b9ae0d" providerId="AD" clId="Web-{07143066-B266-5EBB-61B3-9FBDCFDA1FF6}" dt="2022-01-21T02:07:41.460" v="27" actId="20577"/>
        <pc:sldMkLst>
          <pc:docMk/>
          <pc:sldMk cId="569486180" sldId="268"/>
        </pc:sldMkLst>
        <pc:spChg chg="add mod">
          <ac:chgData name="RITHVIK RAMDAS" userId="S::ugs20c132_aid.rithvik@cbit.org.in::7adc66d3-7d49-47d5-8fd2-44d134b9ae0d" providerId="AD" clId="Web-{07143066-B266-5EBB-61B3-9FBDCFDA1FF6}" dt="2022-01-21T02:03:35.329" v="9" actId="1076"/>
          <ac:spMkLst>
            <pc:docMk/>
            <pc:sldMk cId="569486180" sldId="268"/>
            <ac:spMk id="3" creationId="{010D7136-7E2D-4CE1-889F-4399EFBE6B3A}"/>
          </ac:spMkLst>
        </pc:spChg>
        <pc:spChg chg="mod">
          <ac:chgData name="RITHVIK RAMDAS" userId="S::ugs20c132_aid.rithvik@cbit.org.in::7adc66d3-7d49-47d5-8fd2-44d134b9ae0d" providerId="AD" clId="Web-{07143066-B266-5EBB-61B3-9FBDCFDA1FF6}" dt="2022-01-21T02:07:41.460" v="27" actId="20577"/>
          <ac:spMkLst>
            <pc:docMk/>
            <pc:sldMk cId="569486180" sldId="268"/>
            <ac:spMk id="5" creationId="{529BD975-2C06-4DF7-8D5A-98B0FD3D3E8A}"/>
          </ac:spMkLst>
        </pc:spChg>
      </pc:sldChg>
      <pc:sldChg chg="addSp modSp">
        <pc:chgData name="RITHVIK RAMDAS" userId="S::ugs20c132_aid.rithvik@cbit.org.in::7adc66d3-7d49-47d5-8fd2-44d134b9ae0d" providerId="AD" clId="Web-{07143066-B266-5EBB-61B3-9FBDCFDA1FF6}" dt="2022-01-21T02:07:51.444" v="28" actId="20577"/>
        <pc:sldMkLst>
          <pc:docMk/>
          <pc:sldMk cId="1827810639" sldId="269"/>
        </pc:sldMkLst>
        <pc:spChg chg="add mod">
          <ac:chgData name="RITHVIK RAMDAS" userId="S::ugs20c132_aid.rithvik@cbit.org.in::7adc66d3-7d49-47d5-8fd2-44d134b9ae0d" providerId="AD" clId="Web-{07143066-B266-5EBB-61B3-9FBDCFDA1FF6}" dt="2022-01-21T02:02:02.890" v="2"/>
          <ac:spMkLst>
            <pc:docMk/>
            <pc:sldMk cId="1827810639" sldId="269"/>
            <ac:spMk id="4" creationId="{F987EAA4-0760-4754-85B4-5081AEE0526A}"/>
          </ac:spMkLst>
        </pc:spChg>
        <pc:spChg chg="mod">
          <ac:chgData name="RITHVIK RAMDAS" userId="S::ugs20c132_aid.rithvik@cbit.org.in::7adc66d3-7d49-47d5-8fd2-44d134b9ae0d" providerId="AD" clId="Web-{07143066-B266-5EBB-61B3-9FBDCFDA1FF6}" dt="2022-01-21T02:07:51.444" v="28" actId="20577"/>
          <ac:spMkLst>
            <pc:docMk/>
            <pc:sldMk cId="1827810639" sldId="269"/>
            <ac:spMk id="5" creationId="{3C45801A-E133-4C7C-91CE-BCCA53CC5BD5}"/>
          </ac:spMkLst>
        </pc:spChg>
      </pc:sldChg>
      <pc:sldChg chg="addSp modSp">
        <pc:chgData name="RITHVIK RAMDAS" userId="S::ugs20c132_aid.rithvik@cbit.org.in::7adc66d3-7d49-47d5-8fd2-44d134b9ae0d" providerId="AD" clId="Web-{07143066-B266-5EBB-61B3-9FBDCFDA1FF6}" dt="2022-01-21T02:08:05.070" v="29" actId="20577"/>
        <pc:sldMkLst>
          <pc:docMk/>
          <pc:sldMk cId="604951153" sldId="270"/>
        </pc:sldMkLst>
        <pc:spChg chg="add mod">
          <ac:chgData name="RITHVIK RAMDAS" userId="S::ugs20c132_aid.rithvik@cbit.org.in::7adc66d3-7d49-47d5-8fd2-44d134b9ae0d" providerId="AD" clId="Web-{07143066-B266-5EBB-61B3-9FBDCFDA1FF6}" dt="2022-01-21T02:03:49.642" v="10" actId="1076"/>
          <ac:spMkLst>
            <pc:docMk/>
            <pc:sldMk cId="604951153" sldId="270"/>
            <ac:spMk id="3" creationId="{45893EBF-E869-43A5-AB4C-958745FF927C}"/>
          </ac:spMkLst>
        </pc:spChg>
        <pc:spChg chg="mod">
          <ac:chgData name="RITHVIK RAMDAS" userId="S::ugs20c132_aid.rithvik@cbit.org.in::7adc66d3-7d49-47d5-8fd2-44d134b9ae0d" providerId="AD" clId="Web-{07143066-B266-5EBB-61B3-9FBDCFDA1FF6}" dt="2022-01-21T02:08:05.070" v="29" actId="20577"/>
          <ac:spMkLst>
            <pc:docMk/>
            <pc:sldMk cId="604951153" sldId="270"/>
            <ac:spMk id="5" creationId="{9DAD5CC4-9251-451F-A928-2F0E292078C7}"/>
          </ac:spMkLst>
        </pc:spChg>
      </pc:sldChg>
      <pc:sldChg chg="addSp modSp">
        <pc:chgData name="RITHVIK RAMDAS" userId="S::ugs20c132_aid.rithvik@cbit.org.in::7adc66d3-7d49-47d5-8fd2-44d134b9ae0d" providerId="AD" clId="Web-{07143066-B266-5EBB-61B3-9FBDCFDA1FF6}" dt="2022-01-21T02:08:17.320" v="30" actId="20577"/>
        <pc:sldMkLst>
          <pc:docMk/>
          <pc:sldMk cId="672351695" sldId="271"/>
        </pc:sldMkLst>
        <pc:spChg chg="add mod">
          <ac:chgData name="RITHVIK RAMDAS" userId="S::ugs20c132_aid.rithvik@cbit.org.in::7adc66d3-7d49-47d5-8fd2-44d134b9ae0d" providerId="AD" clId="Web-{07143066-B266-5EBB-61B3-9FBDCFDA1FF6}" dt="2022-01-21T02:02:02.890" v="2"/>
          <ac:spMkLst>
            <pc:docMk/>
            <pc:sldMk cId="672351695" sldId="271"/>
            <ac:spMk id="4" creationId="{91AB99E4-4516-4D75-BEA6-637FD84C3864}"/>
          </ac:spMkLst>
        </pc:spChg>
        <pc:spChg chg="mod">
          <ac:chgData name="RITHVIK RAMDAS" userId="S::ugs20c132_aid.rithvik@cbit.org.in::7adc66d3-7d49-47d5-8fd2-44d134b9ae0d" providerId="AD" clId="Web-{07143066-B266-5EBB-61B3-9FBDCFDA1FF6}" dt="2022-01-21T02:08:17.320" v="30" actId="20577"/>
          <ac:spMkLst>
            <pc:docMk/>
            <pc:sldMk cId="672351695" sldId="271"/>
            <ac:spMk id="5" creationId="{FAC59853-96D7-472C-8874-2BD6C22FA4B1}"/>
          </ac:spMkLst>
        </pc:spChg>
      </pc:sldChg>
      <pc:sldChg chg="addSp modSp">
        <pc:chgData name="RITHVIK RAMDAS" userId="S::ugs20c132_aid.rithvik@cbit.org.in::7adc66d3-7d49-47d5-8fd2-44d134b9ae0d" providerId="AD" clId="Web-{07143066-B266-5EBB-61B3-9FBDCFDA1FF6}" dt="2022-01-21T02:08:31.617" v="32" actId="20577"/>
        <pc:sldMkLst>
          <pc:docMk/>
          <pc:sldMk cId="382685420" sldId="272"/>
        </pc:sldMkLst>
        <pc:spChg chg="add mod">
          <ac:chgData name="RITHVIK RAMDAS" userId="S::ugs20c132_aid.rithvik@cbit.org.in::7adc66d3-7d49-47d5-8fd2-44d134b9ae0d" providerId="AD" clId="Web-{07143066-B266-5EBB-61B3-9FBDCFDA1FF6}" dt="2022-01-21T02:03:59.720" v="11" actId="1076"/>
          <ac:spMkLst>
            <pc:docMk/>
            <pc:sldMk cId="382685420" sldId="272"/>
            <ac:spMk id="3" creationId="{B8A86C7D-EBE6-4CDC-9B02-0BB078EB7E2A}"/>
          </ac:spMkLst>
        </pc:spChg>
        <pc:spChg chg="mod">
          <ac:chgData name="RITHVIK RAMDAS" userId="S::ugs20c132_aid.rithvik@cbit.org.in::7adc66d3-7d49-47d5-8fd2-44d134b9ae0d" providerId="AD" clId="Web-{07143066-B266-5EBB-61B3-9FBDCFDA1FF6}" dt="2022-01-21T02:08:31.617" v="32" actId="20577"/>
          <ac:spMkLst>
            <pc:docMk/>
            <pc:sldMk cId="382685420" sldId="272"/>
            <ac:spMk id="5" creationId="{1579C90D-4FD1-442A-B5A8-04AFF0DE7385}"/>
          </ac:spMkLst>
        </pc:spChg>
      </pc:sldChg>
      <pc:sldChg chg="addSp modSp">
        <pc:chgData name="RITHVIK RAMDAS" userId="S::ugs20c132_aid.rithvik@cbit.org.in::7adc66d3-7d49-47d5-8fd2-44d134b9ae0d" providerId="AD" clId="Web-{07143066-B266-5EBB-61B3-9FBDCFDA1FF6}" dt="2022-01-21T02:08:41.445" v="33" actId="20577"/>
        <pc:sldMkLst>
          <pc:docMk/>
          <pc:sldMk cId="4181103" sldId="273"/>
        </pc:sldMkLst>
        <pc:spChg chg="add mod">
          <ac:chgData name="RITHVIK RAMDAS" userId="S::ugs20c132_aid.rithvik@cbit.org.in::7adc66d3-7d49-47d5-8fd2-44d134b9ae0d" providerId="AD" clId="Web-{07143066-B266-5EBB-61B3-9FBDCFDA1FF6}" dt="2022-01-21T02:02:02.890" v="2"/>
          <ac:spMkLst>
            <pc:docMk/>
            <pc:sldMk cId="4181103" sldId="273"/>
            <ac:spMk id="4" creationId="{E2CFEB31-EB65-40F0-A1BF-2EE40FA41B83}"/>
          </ac:spMkLst>
        </pc:spChg>
        <pc:spChg chg="mod">
          <ac:chgData name="RITHVIK RAMDAS" userId="S::ugs20c132_aid.rithvik@cbit.org.in::7adc66d3-7d49-47d5-8fd2-44d134b9ae0d" providerId="AD" clId="Web-{07143066-B266-5EBB-61B3-9FBDCFDA1FF6}" dt="2022-01-21T02:08:41.445" v="33" actId="20577"/>
          <ac:spMkLst>
            <pc:docMk/>
            <pc:sldMk cId="4181103" sldId="273"/>
            <ac:spMk id="5" creationId="{14949BEA-4011-4C99-87B1-66B88231570D}"/>
          </ac:spMkLst>
        </pc:spChg>
      </pc:sldChg>
      <pc:sldChg chg="addSp modSp">
        <pc:chgData name="RITHVIK RAMDAS" userId="S::ugs20c132_aid.rithvik@cbit.org.in::7adc66d3-7d49-47d5-8fd2-44d134b9ae0d" providerId="AD" clId="Web-{07143066-B266-5EBB-61B3-9FBDCFDA1FF6}" dt="2022-01-21T02:08:58.368" v="36" actId="20577"/>
        <pc:sldMkLst>
          <pc:docMk/>
          <pc:sldMk cId="446171184" sldId="274"/>
        </pc:sldMkLst>
        <pc:spChg chg="add mod">
          <ac:chgData name="RITHVIK RAMDAS" userId="S::ugs20c132_aid.rithvik@cbit.org.in::7adc66d3-7d49-47d5-8fd2-44d134b9ae0d" providerId="AD" clId="Web-{07143066-B266-5EBB-61B3-9FBDCFDA1FF6}" dt="2022-01-21T02:04:08.252" v="12" actId="1076"/>
          <ac:spMkLst>
            <pc:docMk/>
            <pc:sldMk cId="446171184" sldId="274"/>
            <ac:spMk id="4" creationId="{6917B5AA-0D18-4A07-AC92-2F308A19A91A}"/>
          </ac:spMkLst>
        </pc:spChg>
        <pc:spChg chg="mod">
          <ac:chgData name="RITHVIK RAMDAS" userId="S::ugs20c132_aid.rithvik@cbit.org.in::7adc66d3-7d49-47d5-8fd2-44d134b9ae0d" providerId="AD" clId="Web-{07143066-B266-5EBB-61B3-9FBDCFDA1FF6}" dt="2022-01-21T02:08:58.368" v="36" actId="20577"/>
          <ac:spMkLst>
            <pc:docMk/>
            <pc:sldMk cId="446171184" sldId="274"/>
            <ac:spMk id="5" creationId="{A93B161F-B1A8-437E-A0D9-3A30F994C598}"/>
          </ac:spMkLst>
        </pc:spChg>
        <pc:picChg chg="mod">
          <ac:chgData name="RITHVIK RAMDAS" userId="S::ugs20c132_aid.rithvik@cbit.org.in::7adc66d3-7d49-47d5-8fd2-44d134b9ae0d" providerId="AD" clId="Web-{07143066-B266-5EBB-61B3-9FBDCFDA1FF6}" dt="2022-01-21T02:08:50.180" v="35" actId="1076"/>
          <ac:picMkLst>
            <pc:docMk/>
            <pc:sldMk cId="446171184" sldId="274"/>
            <ac:picMk id="12" creationId="{E0C0D95D-0269-4303-9EBA-47A70A404365}"/>
          </ac:picMkLst>
        </pc:picChg>
      </pc:sldChg>
      <pc:sldMasterChg chg="mod modSldLayout">
        <pc:chgData name="RITHVIK RAMDAS" userId="S::ugs20c132_aid.rithvik@cbit.org.in::7adc66d3-7d49-47d5-8fd2-44d134b9ae0d" providerId="AD" clId="Web-{07143066-B266-5EBB-61B3-9FBDCFDA1FF6}" dt="2022-01-21T02:02:30.437" v="4"/>
        <pc:sldMasterMkLst>
          <pc:docMk/>
          <pc:sldMasterMk cId="4161583595" sldId="2147483672"/>
        </pc:sldMasterMkLst>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563763276" sldId="2147483673"/>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3923815565" sldId="2147483674"/>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1636343159" sldId="2147483675"/>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3645700062" sldId="2147483676"/>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1824477732" sldId="2147483677"/>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1672789460" sldId="2147483678"/>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1570304490" sldId="2147483679"/>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2021552319" sldId="2147483680"/>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1170153119" sldId="2147483681"/>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719436664" sldId="2147483682"/>
          </pc:sldLayoutMkLst>
        </pc:sldLayoutChg>
        <pc:sldLayoutChg chg="mod">
          <pc:chgData name="RITHVIK RAMDAS" userId="S::ugs20c132_aid.rithvik@cbit.org.in::7adc66d3-7d49-47d5-8fd2-44d134b9ae0d" providerId="AD" clId="Web-{07143066-B266-5EBB-61B3-9FBDCFDA1FF6}" dt="2022-01-21T02:02:30.437" v="4"/>
          <pc:sldLayoutMkLst>
            <pc:docMk/>
            <pc:sldMasterMk cId="4161583595" sldId="2147483672"/>
            <pc:sldLayoutMk cId="3086939975" sldId="2147483683"/>
          </pc:sldLayoutMkLst>
        </pc:sldLayoutChg>
      </pc:sldMasterChg>
    </pc:docChg>
  </pc:docChgLst>
  <pc:docChgLst>
    <pc:chgData name="RITHVIK RAMDAS" userId="S::ugs20c132_aid.rithvik@cbit.org.in::7adc66d3-7d49-47d5-8fd2-44d134b9ae0d" providerId="AD" clId="Web-{249331C4-A4F5-6CAE-D730-1E671569EFBD}"/>
    <pc:docChg chg="addSld delSld modSld sldOrd">
      <pc:chgData name="RITHVIK RAMDAS" userId="S::ugs20c132_aid.rithvik@cbit.org.in::7adc66d3-7d49-47d5-8fd2-44d134b9ae0d" providerId="AD" clId="Web-{249331C4-A4F5-6CAE-D730-1E671569EFBD}" dt="2022-01-22T04:40:08.879" v="413"/>
      <pc:docMkLst>
        <pc:docMk/>
      </pc:docMkLst>
      <pc:sldChg chg="modSp">
        <pc:chgData name="RITHVIK RAMDAS" userId="S::ugs20c132_aid.rithvik@cbit.org.in::7adc66d3-7d49-47d5-8fd2-44d134b9ae0d" providerId="AD" clId="Web-{249331C4-A4F5-6CAE-D730-1E671569EFBD}" dt="2022-01-22T04:26:26.357" v="404" actId="20577"/>
        <pc:sldMkLst>
          <pc:docMk/>
          <pc:sldMk cId="569486180" sldId="268"/>
        </pc:sldMkLst>
        <pc:spChg chg="mod">
          <ac:chgData name="RITHVIK RAMDAS" userId="S::ugs20c132_aid.rithvik@cbit.org.in::7adc66d3-7d49-47d5-8fd2-44d134b9ae0d" providerId="AD" clId="Web-{249331C4-A4F5-6CAE-D730-1E671569EFBD}" dt="2022-01-22T04:26:26.357" v="404" actId="20577"/>
          <ac:spMkLst>
            <pc:docMk/>
            <pc:sldMk cId="569486180" sldId="268"/>
            <ac:spMk id="2" creationId="{2BF1BF9C-619E-4691-9D84-0868014FE87F}"/>
          </ac:spMkLst>
        </pc:spChg>
      </pc:sldChg>
      <pc:sldChg chg="del">
        <pc:chgData name="RITHVIK RAMDAS" userId="S::ugs20c132_aid.rithvik@cbit.org.in::7adc66d3-7d49-47d5-8fd2-44d134b9ae0d" providerId="AD" clId="Web-{249331C4-A4F5-6CAE-D730-1E671569EFBD}" dt="2022-01-22T04:40:08.879" v="413"/>
        <pc:sldMkLst>
          <pc:docMk/>
          <pc:sldMk cId="2846069938" sldId="279"/>
        </pc:sldMkLst>
      </pc:sldChg>
      <pc:sldChg chg="addSp delSp modSp new mod ord modTransition setBg">
        <pc:chgData name="RITHVIK RAMDAS" userId="S::ugs20c132_aid.rithvik@cbit.org.in::7adc66d3-7d49-47d5-8fd2-44d134b9ae0d" providerId="AD" clId="Web-{249331C4-A4F5-6CAE-D730-1E671569EFBD}" dt="2022-01-22T04:26:47.076" v="409"/>
        <pc:sldMkLst>
          <pc:docMk/>
          <pc:sldMk cId="2827181134" sldId="294"/>
        </pc:sldMkLst>
        <pc:spChg chg="mod">
          <ac:chgData name="RITHVIK RAMDAS" userId="S::ugs20c132_aid.rithvik@cbit.org.in::7adc66d3-7d49-47d5-8fd2-44d134b9ae0d" providerId="AD" clId="Web-{249331C4-A4F5-6CAE-D730-1E671569EFBD}" dt="2022-01-22T04:18:14.941" v="384" actId="1076"/>
          <ac:spMkLst>
            <pc:docMk/>
            <pc:sldMk cId="2827181134" sldId="294"/>
            <ac:spMk id="2" creationId="{F02FD2EE-ACED-4E4D-A8B0-8F3E21ADACE9}"/>
          </ac:spMkLst>
        </pc:spChg>
        <pc:spChg chg="del">
          <ac:chgData name="RITHVIK RAMDAS" userId="S::ugs20c132_aid.rithvik@cbit.org.in::7adc66d3-7d49-47d5-8fd2-44d134b9ae0d" providerId="AD" clId="Web-{249331C4-A4F5-6CAE-D730-1E671569EFBD}" dt="2022-01-22T04:16:35.857" v="376"/>
          <ac:spMkLst>
            <pc:docMk/>
            <pc:sldMk cId="2827181134" sldId="294"/>
            <ac:spMk id="3" creationId="{E79589C0-48D8-4516-A8E0-162768E8DDB7}"/>
          </ac:spMkLst>
        </pc:spChg>
        <pc:spChg chg="mod">
          <ac:chgData name="RITHVIK RAMDAS" userId="S::ugs20c132_aid.rithvik@cbit.org.in::7adc66d3-7d49-47d5-8fd2-44d134b9ae0d" providerId="AD" clId="Web-{249331C4-A4F5-6CAE-D730-1E671569EFBD}" dt="2022-01-22T04:17:58.112" v="381"/>
          <ac:spMkLst>
            <pc:docMk/>
            <pc:sldMk cId="2827181134" sldId="294"/>
            <ac:spMk id="4" creationId="{68C7886F-A231-49E5-A3D8-FABD93B109A7}"/>
          </ac:spMkLst>
        </pc:spChg>
        <pc:spChg chg="mod">
          <ac:chgData name="RITHVIK RAMDAS" userId="S::ugs20c132_aid.rithvik@cbit.org.in::7adc66d3-7d49-47d5-8fd2-44d134b9ae0d" providerId="AD" clId="Web-{249331C4-A4F5-6CAE-D730-1E671569EFBD}" dt="2022-01-22T04:17:58.112" v="381"/>
          <ac:spMkLst>
            <pc:docMk/>
            <pc:sldMk cId="2827181134" sldId="294"/>
            <ac:spMk id="5" creationId="{02A10DD0-0623-4D42-97F4-7E0A8D9B9E18}"/>
          </ac:spMkLst>
        </pc:spChg>
        <pc:spChg chg="add del mod">
          <ac:chgData name="RITHVIK RAMDAS" userId="S::ugs20c132_aid.rithvik@cbit.org.in::7adc66d3-7d49-47d5-8fd2-44d134b9ae0d" providerId="AD" clId="Web-{249331C4-A4F5-6CAE-D730-1E671569EFBD}" dt="2022-01-22T04:17:25.111" v="378"/>
          <ac:spMkLst>
            <pc:docMk/>
            <pc:sldMk cId="2827181134" sldId="294"/>
            <ac:spMk id="8" creationId="{5BDEC4E9-ED18-42D3-A8C2-D9434F236549}"/>
          </ac:spMkLst>
        </pc:spChg>
        <pc:spChg chg="add del mod">
          <ac:chgData name="RITHVIK RAMDAS" userId="S::ugs20c132_aid.rithvik@cbit.org.in::7adc66d3-7d49-47d5-8fd2-44d134b9ae0d" providerId="AD" clId="Web-{249331C4-A4F5-6CAE-D730-1E671569EFBD}" dt="2022-01-22T04:17:49.190" v="380"/>
          <ac:spMkLst>
            <pc:docMk/>
            <pc:sldMk cId="2827181134" sldId="294"/>
            <ac:spMk id="11" creationId="{741B2030-9173-4D3F-86D9-C44872470D8D}"/>
          </ac:spMkLst>
        </pc:spChg>
        <pc:spChg chg="add mod">
          <ac:chgData name="RITHVIK RAMDAS" userId="S::ugs20c132_aid.rithvik@cbit.org.in::7adc66d3-7d49-47d5-8fd2-44d134b9ae0d" providerId="AD" clId="Web-{249331C4-A4F5-6CAE-D730-1E671569EFBD}" dt="2022-01-22T04:18:17.097" v="385" actId="1076"/>
          <ac:spMkLst>
            <pc:docMk/>
            <pc:sldMk cId="2827181134" sldId="294"/>
            <ac:spMk id="16" creationId="{C88E5DCA-184A-43C9-9811-AFCB78EA8E2B}"/>
          </ac:spMkLst>
        </pc:spChg>
        <pc:spChg chg="add">
          <ac:chgData name="RITHVIK RAMDAS" userId="S::ugs20c132_aid.rithvik@cbit.org.in::7adc66d3-7d49-47d5-8fd2-44d134b9ae0d" providerId="AD" clId="Web-{249331C4-A4F5-6CAE-D730-1E671569EFBD}" dt="2022-01-22T04:17:58.112" v="381"/>
          <ac:spMkLst>
            <pc:docMk/>
            <pc:sldMk cId="2827181134" sldId="294"/>
            <ac:spMk id="19" creationId="{07678F73-9880-405C-9E21-2CC82BD044AE}"/>
          </ac:spMkLst>
        </pc:spChg>
        <pc:spChg chg="add">
          <ac:chgData name="RITHVIK RAMDAS" userId="S::ugs20c132_aid.rithvik@cbit.org.in::7adc66d3-7d49-47d5-8fd2-44d134b9ae0d" providerId="AD" clId="Web-{249331C4-A4F5-6CAE-D730-1E671569EFBD}" dt="2022-01-22T04:17:58.112" v="381"/>
          <ac:spMkLst>
            <pc:docMk/>
            <pc:sldMk cId="2827181134" sldId="294"/>
            <ac:spMk id="21" creationId="{1C582B07-D0F0-4B6B-A5D9-D2F192CB3A4E}"/>
          </ac:spMkLst>
        </pc:spChg>
        <pc:spChg chg="add">
          <ac:chgData name="RITHVIK RAMDAS" userId="S::ugs20c132_aid.rithvik@cbit.org.in::7adc66d3-7d49-47d5-8fd2-44d134b9ae0d" providerId="AD" clId="Web-{249331C4-A4F5-6CAE-D730-1E671569EFBD}" dt="2022-01-22T04:17:58.112" v="381"/>
          <ac:spMkLst>
            <pc:docMk/>
            <pc:sldMk cId="2827181134" sldId="294"/>
            <ac:spMk id="23" creationId="{DA1A4301-6FFC-4C82-A1FA-7634D8CAA8F5}"/>
          </ac:spMkLst>
        </pc:spChg>
        <pc:grpChg chg="add">
          <ac:chgData name="RITHVIK RAMDAS" userId="S::ugs20c132_aid.rithvik@cbit.org.in::7adc66d3-7d49-47d5-8fd2-44d134b9ae0d" providerId="AD" clId="Web-{249331C4-A4F5-6CAE-D730-1E671569EFBD}" dt="2022-01-22T04:17:58.112" v="381"/>
          <ac:grpSpMkLst>
            <pc:docMk/>
            <pc:sldMk cId="2827181134" sldId="294"/>
            <ac:grpSpMk id="25" creationId="{8323DD1D-77DE-48B2-A0A0-6265801531E5}"/>
          </ac:grpSpMkLst>
        </pc:grpChg>
        <pc:picChg chg="add del mod ord">
          <ac:chgData name="RITHVIK RAMDAS" userId="S::ugs20c132_aid.rithvik@cbit.org.in::7adc66d3-7d49-47d5-8fd2-44d134b9ae0d" providerId="AD" clId="Web-{249331C4-A4F5-6CAE-D730-1E671569EFBD}" dt="2022-01-22T04:17:13.408" v="377"/>
          <ac:picMkLst>
            <pc:docMk/>
            <pc:sldMk cId="2827181134" sldId="294"/>
            <ac:picMk id="6" creationId="{8B33476C-D474-43E4-97FD-B4B12F8EC9C5}"/>
          </ac:picMkLst>
        </pc:picChg>
        <pc:picChg chg="add del mod ord">
          <ac:chgData name="RITHVIK RAMDAS" userId="S::ugs20c132_aid.rithvik@cbit.org.in::7adc66d3-7d49-47d5-8fd2-44d134b9ae0d" providerId="AD" clId="Web-{249331C4-A4F5-6CAE-D730-1E671569EFBD}" dt="2022-01-22T04:17:29.455" v="379"/>
          <ac:picMkLst>
            <pc:docMk/>
            <pc:sldMk cId="2827181134" sldId="294"/>
            <ac:picMk id="9" creationId="{2E73D239-1D08-46BC-9410-D8C10C3EFD28}"/>
          </ac:picMkLst>
        </pc:picChg>
        <pc:picChg chg="add mod ord">
          <ac:chgData name="RITHVIK RAMDAS" userId="S::ugs20c132_aid.rithvik@cbit.org.in::7adc66d3-7d49-47d5-8fd2-44d134b9ae0d" providerId="AD" clId="Web-{249331C4-A4F5-6CAE-D730-1E671569EFBD}" dt="2022-01-22T04:17:58.112" v="381"/>
          <ac:picMkLst>
            <pc:docMk/>
            <pc:sldMk cId="2827181134" sldId="294"/>
            <ac:picMk id="12" creationId="{FD3F5EBA-654C-449A-98BD-619DA3BAF30F}"/>
          </ac:picMkLst>
        </pc:picChg>
      </pc:sldChg>
      <pc:sldChg chg="modSp new ord modTransition">
        <pc:chgData name="RITHVIK RAMDAS" userId="S::ugs20c132_aid.rithvik@cbit.org.in::7adc66d3-7d49-47d5-8fd2-44d134b9ae0d" providerId="AD" clId="Web-{249331C4-A4F5-6CAE-D730-1E671569EFBD}" dt="2022-01-22T04:26:52.904" v="410"/>
        <pc:sldMkLst>
          <pc:docMk/>
          <pc:sldMk cId="524513450" sldId="295"/>
        </pc:sldMkLst>
        <pc:spChg chg="mod">
          <ac:chgData name="RITHVIK RAMDAS" userId="S::ugs20c132_aid.rithvik@cbit.org.in::7adc66d3-7d49-47d5-8fd2-44d134b9ae0d" providerId="AD" clId="Web-{249331C4-A4F5-6CAE-D730-1E671569EFBD}" dt="2022-01-22T04:08:44.098" v="158" actId="20577"/>
          <ac:spMkLst>
            <pc:docMk/>
            <pc:sldMk cId="524513450" sldId="295"/>
            <ac:spMk id="3" creationId="{3149372D-8871-4D47-A51A-D4A238D64A56}"/>
          </ac:spMkLst>
        </pc:spChg>
      </pc:sldChg>
      <pc:sldChg chg="addSp delSp modSp new mod setBg">
        <pc:chgData name="RITHVIK RAMDAS" userId="S::ugs20c132_aid.rithvik@cbit.org.in::7adc66d3-7d49-47d5-8fd2-44d134b9ae0d" providerId="AD" clId="Web-{249331C4-A4F5-6CAE-D730-1E671569EFBD}" dt="2022-01-22T04:23:37.322" v="393" actId="1076"/>
        <pc:sldMkLst>
          <pc:docMk/>
          <pc:sldMk cId="320959660" sldId="296"/>
        </pc:sldMkLst>
        <pc:spChg chg="mod">
          <ac:chgData name="RITHVIK RAMDAS" userId="S::ugs20c132_aid.rithvik@cbit.org.in::7adc66d3-7d49-47d5-8fd2-44d134b9ae0d" providerId="AD" clId="Web-{249331C4-A4F5-6CAE-D730-1E671569EFBD}" dt="2022-01-22T04:23:37.322" v="393" actId="1076"/>
          <ac:spMkLst>
            <pc:docMk/>
            <pc:sldMk cId="320959660" sldId="296"/>
            <ac:spMk id="2" creationId="{315D16B0-C490-4847-AC10-C713034D9226}"/>
          </ac:spMkLst>
        </pc:spChg>
        <pc:spChg chg="del">
          <ac:chgData name="RITHVIK RAMDAS" userId="S::ugs20c132_aid.rithvik@cbit.org.in::7adc66d3-7d49-47d5-8fd2-44d134b9ae0d" providerId="AD" clId="Web-{249331C4-A4F5-6CAE-D730-1E671569EFBD}" dt="2022-01-22T04:19:28.754" v="386"/>
          <ac:spMkLst>
            <pc:docMk/>
            <pc:sldMk cId="320959660" sldId="296"/>
            <ac:spMk id="3" creationId="{5EAA38C2-332E-4E60-AE0F-921E6642ABD7}"/>
          </ac:spMkLst>
        </pc:spChg>
        <pc:spChg chg="mod">
          <ac:chgData name="RITHVIK RAMDAS" userId="S::ugs20c132_aid.rithvik@cbit.org.in::7adc66d3-7d49-47d5-8fd2-44d134b9ae0d" providerId="AD" clId="Web-{249331C4-A4F5-6CAE-D730-1E671569EFBD}" dt="2022-01-22T04:23:23.759" v="390" actId="14100"/>
          <ac:spMkLst>
            <pc:docMk/>
            <pc:sldMk cId="320959660" sldId="296"/>
            <ac:spMk id="4" creationId="{8B73055F-CCB1-42F4-B7F2-5132D3E8908F}"/>
          </ac:spMkLst>
        </pc:spChg>
        <pc:spChg chg="mod">
          <ac:chgData name="RITHVIK RAMDAS" userId="S::ugs20c132_aid.rithvik@cbit.org.in::7adc66d3-7d49-47d5-8fd2-44d134b9ae0d" providerId="AD" clId="Web-{249331C4-A4F5-6CAE-D730-1E671569EFBD}" dt="2022-01-22T04:23:08.368" v="389"/>
          <ac:spMkLst>
            <pc:docMk/>
            <pc:sldMk cId="320959660" sldId="296"/>
            <ac:spMk id="5" creationId="{7E8B1EEC-67A5-4D76-A50D-024D3C44A553}"/>
          </ac:spMkLst>
        </pc:spChg>
        <pc:spChg chg="add del mod">
          <ac:chgData name="RITHVIK RAMDAS" userId="S::ugs20c132_aid.rithvik@cbit.org.in::7adc66d3-7d49-47d5-8fd2-44d134b9ae0d" providerId="AD" clId="Web-{249331C4-A4F5-6CAE-D730-1E671569EFBD}" dt="2022-01-22T04:23:00.665" v="388"/>
          <ac:spMkLst>
            <pc:docMk/>
            <pc:sldMk cId="320959660" sldId="296"/>
            <ac:spMk id="8" creationId="{F70DFABB-8C17-4E23-8012-2BD3EFA9BE05}"/>
          </ac:spMkLst>
        </pc:spChg>
        <pc:spChg chg="add mod">
          <ac:chgData name="RITHVIK RAMDAS" userId="S::ugs20c132_aid.rithvik@cbit.org.in::7adc66d3-7d49-47d5-8fd2-44d134b9ae0d" providerId="AD" clId="Web-{249331C4-A4F5-6CAE-D730-1E671569EFBD}" dt="2022-01-22T04:23:33.087" v="392" actId="1076"/>
          <ac:spMkLst>
            <pc:docMk/>
            <pc:sldMk cId="320959660" sldId="296"/>
            <ac:spMk id="13" creationId="{0834AAD6-4D17-404A-990F-52667C6269DD}"/>
          </ac:spMkLst>
        </pc:spChg>
        <pc:spChg chg="add">
          <ac:chgData name="RITHVIK RAMDAS" userId="S::ugs20c132_aid.rithvik@cbit.org.in::7adc66d3-7d49-47d5-8fd2-44d134b9ae0d" providerId="AD" clId="Web-{249331C4-A4F5-6CAE-D730-1E671569EFBD}" dt="2022-01-22T04:23:08.368" v="389"/>
          <ac:spMkLst>
            <pc:docMk/>
            <pc:sldMk cId="320959660" sldId="296"/>
            <ac:spMk id="16" creationId="{07678F73-9880-405C-9E21-2CC82BD044AE}"/>
          </ac:spMkLst>
        </pc:spChg>
        <pc:spChg chg="add">
          <ac:chgData name="RITHVIK RAMDAS" userId="S::ugs20c132_aid.rithvik@cbit.org.in::7adc66d3-7d49-47d5-8fd2-44d134b9ae0d" providerId="AD" clId="Web-{249331C4-A4F5-6CAE-D730-1E671569EFBD}" dt="2022-01-22T04:23:08.368" v="389"/>
          <ac:spMkLst>
            <pc:docMk/>
            <pc:sldMk cId="320959660" sldId="296"/>
            <ac:spMk id="18" creationId="{1C582B07-D0F0-4B6B-A5D9-D2F192CB3A4E}"/>
          </ac:spMkLst>
        </pc:spChg>
        <pc:spChg chg="add">
          <ac:chgData name="RITHVIK RAMDAS" userId="S::ugs20c132_aid.rithvik@cbit.org.in::7adc66d3-7d49-47d5-8fd2-44d134b9ae0d" providerId="AD" clId="Web-{249331C4-A4F5-6CAE-D730-1E671569EFBD}" dt="2022-01-22T04:23:08.368" v="389"/>
          <ac:spMkLst>
            <pc:docMk/>
            <pc:sldMk cId="320959660" sldId="296"/>
            <ac:spMk id="20" creationId="{DA1A4301-6FFC-4C82-A1FA-7634D8CAA8F5}"/>
          </ac:spMkLst>
        </pc:spChg>
        <pc:grpChg chg="add">
          <ac:chgData name="RITHVIK RAMDAS" userId="S::ugs20c132_aid.rithvik@cbit.org.in::7adc66d3-7d49-47d5-8fd2-44d134b9ae0d" providerId="AD" clId="Web-{249331C4-A4F5-6CAE-D730-1E671569EFBD}" dt="2022-01-22T04:23:08.368" v="389"/>
          <ac:grpSpMkLst>
            <pc:docMk/>
            <pc:sldMk cId="320959660" sldId="296"/>
            <ac:grpSpMk id="22" creationId="{8323DD1D-77DE-48B2-A0A0-6265801531E5}"/>
          </ac:grpSpMkLst>
        </pc:grpChg>
        <pc:picChg chg="add del mod ord">
          <ac:chgData name="RITHVIK RAMDAS" userId="S::ugs20c132_aid.rithvik@cbit.org.in::7adc66d3-7d49-47d5-8fd2-44d134b9ae0d" providerId="AD" clId="Web-{249331C4-A4F5-6CAE-D730-1E671569EFBD}" dt="2022-01-22T04:19:40.223" v="387"/>
          <ac:picMkLst>
            <pc:docMk/>
            <pc:sldMk cId="320959660" sldId="296"/>
            <ac:picMk id="6" creationId="{11231B00-3611-45D2-84D6-F56378ACF346}"/>
          </ac:picMkLst>
        </pc:picChg>
        <pc:picChg chg="add mod ord">
          <ac:chgData name="RITHVIK RAMDAS" userId="S::ugs20c132_aid.rithvik@cbit.org.in::7adc66d3-7d49-47d5-8fd2-44d134b9ae0d" providerId="AD" clId="Web-{249331C4-A4F5-6CAE-D730-1E671569EFBD}" dt="2022-01-22T04:23:08.368" v="389"/>
          <ac:picMkLst>
            <pc:docMk/>
            <pc:sldMk cId="320959660" sldId="296"/>
            <ac:picMk id="9" creationId="{F86AF258-DF1E-47A1-980C-229D966185A0}"/>
          </ac:picMkLst>
        </pc:picChg>
      </pc:sldChg>
      <pc:sldChg chg="modSp new">
        <pc:chgData name="RITHVIK RAMDAS" userId="S::ugs20c132_aid.rithvik@cbit.org.in::7adc66d3-7d49-47d5-8fd2-44d134b9ae0d" providerId="AD" clId="Web-{249331C4-A4F5-6CAE-D730-1E671569EFBD}" dt="2022-01-22T04:13:47.573" v="362" actId="20577"/>
        <pc:sldMkLst>
          <pc:docMk/>
          <pc:sldMk cId="3331893257" sldId="297"/>
        </pc:sldMkLst>
        <pc:spChg chg="mod">
          <ac:chgData name="RITHVIK RAMDAS" userId="S::ugs20c132_aid.rithvik@cbit.org.in::7adc66d3-7d49-47d5-8fd2-44d134b9ae0d" providerId="AD" clId="Web-{249331C4-A4F5-6CAE-D730-1E671569EFBD}" dt="2022-01-22T04:13:47.573" v="362" actId="20577"/>
          <ac:spMkLst>
            <pc:docMk/>
            <pc:sldMk cId="3331893257" sldId="297"/>
            <ac:spMk id="3" creationId="{27A71C08-DA4D-4FFB-8A04-B8801F9FFED7}"/>
          </ac:spMkLst>
        </pc:spChg>
      </pc:sldChg>
      <pc:sldChg chg="addSp delSp modSp new add del ord modTransition">
        <pc:chgData name="RITHVIK RAMDAS" userId="S::ugs20c132_aid.rithvik@cbit.org.in::7adc66d3-7d49-47d5-8fd2-44d134b9ae0d" providerId="AD" clId="Web-{249331C4-A4F5-6CAE-D730-1E671569EFBD}" dt="2022-01-22T04:38:57.253" v="412"/>
        <pc:sldMkLst>
          <pc:docMk/>
          <pc:sldMk cId="3862482342" sldId="298"/>
        </pc:sldMkLst>
        <pc:spChg chg="mod">
          <ac:chgData name="RITHVIK RAMDAS" userId="S::ugs20c132_aid.rithvik@cbit.org.in::7adc66d3-7d49-47d5-8fd2-44d134b9ae0d" providerId="AD" clId="Web-{249331C4-A4F5-6CAE-D730-1E671569EFBD}" dt="2022-01-22T04:26:35.575" v="408" actId="20577"/>
          <ac:spMkLst>
            <pc:docMk/>
            <pc:sldMk cId="3862482342" sldId="298"/>
            <ac:spMk id="2" creationId="{53788DB0-7B7F-48CC-9ED3-B727242CDA3A}"/>
          </ac:spMkLst>
        </pc:spChg>
        <pc:spChg chg="del">
          <ac:chgData name="RITHVIK RAMDAS" userId="S::ugs20c132_aid.rithvik@cbit.org.in::7adc66d3-7d49-47d5-8fd2-44d134b9ae0d" providerId="AD" clId="Web-{249331C4-A4F5-6CAE-D730-1E671569EFBD}" dt="2022-01-22T04:14:58.996" v="367"/>
          <ac:spMkLst>
            <pc:docMk/>
            <pc:sldMk cId="3862482342" sldId="298"/>
            <ac:spMk id="3" creationId="{6D59D283-344B-4449-8B4D-417CE7404C29}"/>
          </ac:spMkLst>
        </pc:spChg>
        <pc:picChg chg="add mod ord">
          <ac:chgData name="RITHVIK RAMDAS" userId="S::ugs20c132_aid.rithvik@cbit.org.in::7adc66d3-7d49-47d5-8fd2-44d134b9ae0d" providerId="AD" clId="Web-{249331C4-A4F5-6CAE-D730-1E671569EFBD}" dt="2022-01-22T04:15:27.387" v="375" actId="14100"/>
          <ac:picMkLst>
            <pc:docMk/>
            <pc:sldMk cId="3862482342" sldId="298"/>
            <ac:picMk id="6" creationId="{4C6C10B1-94DD-4060-8AAA-47DB20B38C9E}"/>
          </ac:picMkLst>
        </pc:picChg>
      </pc:sldChg>
    </pc:docChg>
  </pc:docChgLst>
  <pc:docChgLst>
    <pc:chgData name="RITHVIK RAMDAS" userId="S::ugs20c132_aid.rithvik@cbit.org.in::7adc66d3-7d49-47d5-8fd2-44d134b9ae0d" providerId="AD" clId="Web-{3DA95CAB-1393-75DE-2D84-817AFA63D435}"/>
    <pc:docChg chg="addSld delSld modSld">
      <pc:chgData name="RITHVIK RAMDAS" userId="S::ugs20c132_aid.rithvik@cbit.org.in::7adc66d3-7d49-47d5-8fd2-44d134b9ae0d" providerId="AD" clId="Web-{3DA95CAB-1393-75DE-2D84-817AFA63D435}" dt="2022-01-21T05:28:41" v="184"/>
      <pc:docMkLst>
        <pc:docMk/>
      </pc:docMkLst>
      <pc:sldChg chg="del">
        <pc:chgData name="RITHVIK RAMDAS" userId="S::ugs20c132_aid.rithvik@cbit.org.in::7adc66d3-7d49-47d5-8fd2-44d134b9ae0d" providerId="AD" clId="Web-{3DA95CAB-1393-75DE-2D84-817AFA63D435}" dt="2022-01-21T05:21:10.930" v="140"/>
        <pc:sldMkLst>
          <pc:docMk/>
          <pc:sldMk cId="3746183763" sldId="257"/>
        </pc:sldMkLst>
      </pc:sldChg>
      <pc:sldChg chg="del">
        <pc:chgData name="RITHVIK RAMDAS" userId="S::ugs20c132_aid.rithvik@cbit.org.in::7adc66d3-7d49-47d5-8fd2-44d134b9ae0d" providerId="AD" clId="Web-{3DA95CAB-1393-75DE-2D84-817AFA63D435}" dt="2022-01-21T05:21:07.742" v="139"/>
        <pc:sldMkLst>
          <pc:docMk/>
          <pc:sldMk cId="2264759304" sldId="261"/>
        </pc:sldMkLst>
      </pc:sldChg>
      <pc:sldChg chg="modSp">
        <pc:chgData name="RITHVIK RAMDAS" userId="S::ugs20c132_aid.rithvik@cbit.org.in::7adc66d3-7d49-47d5-8fd2-44d134b9ae0d" providerId="AD" clId="Web-{3DA95CAB-1393-75DE-2D84-817AFA63D435}" dt="2022-01-21T05:03:47.238" v="138" actId="20577"/>
        <pc:sldMkLst>
          <pc:docMk/>
          <pc:sldMk cId="672351695" sldId="271"/>
        </pc:sldMkLst>
        <pc:spChg chg="mod">
          <ac:chgData name="RITHVIK RAMDAS" userId="S::ugs20c132_aid.rithvik@cbit.org.in::7adc66d3-7d49-47d5-8fd2-44d134b9ae0d" providerId="AD" clId="Web-{3DA95CAB-1393-75DE-2D84-817AFA63D435}" dt="2022-01-21T05:03:47.238" v="138" actId="20577"/>
          <ac:spMkLst>
            <pc:docMk/>
            <pc:sldMk cId="672351695" sldId="271"/>
            <ac:spMk id="3" creationId="{1609253E-529F-4A08-A4F9-660617458EF9}"/>
          </ac:spMkLst>
        </pc:spChg>
      </pc:sldChg>
      <pc:sldChg chg="addSp delSp modSp new mod setBg">
        <pc:chgData name="RITHVIK RAMDAS" userId="S::ugs20c132_aid.rithvik@cbit.org.in::7adc66d3-7d49-47d5-8fd2-44d134b9ae0d" providerId="AD" clId="Web-{3DA95CAB-1393-75DE-2D84-817AFA63D435}" dt="2022-01-21T05:28:35.016" v="183" actId="1076"/>
        <pc:sldMkLst>
          <pc:docMk/>
          <pc:sldMk cId="1423873797" sldId="275"/>
        </pc:sldMkLst>
        <pc:spChg chg="mod">
          <ac:chgData name="RITHVIK RAMDAS" userId="S::ugs20c132_aid.rithvik@cbit.org.in::7adc66d3-7d49-47d5-8fd2-44d134b9ae0d" providerId="AD" clId="Web-{3DA95CAB-1393-75DE-2D84-817AFA63D435}" dt="2022-01-21T05:28:31.141" v="182" actId="1076"/>
          <ac:spMkLst>
            <pc:docMk/>
            <pc:sldMk cId="1423873797" sldId="275"/>
            <ac:spMk id="2" creationId="{DD31045B-3409-4282-A39F-E719A2753B0E}"/>
          </ac:spMkLst>
        </pc:spChg>
        <pc:spChg chg="del">
          <ac:chgData name="RITHVIK RAMDAS" userId="S::ugs20c132_aid.rithvik@cbit.org.in::7adc66d3-7d49-47d5-8fd2-44d134b9ae0d" providerId="AD" clId="Web-{3DA95CAB-1393-75DE-2D84-817AFA63D435}" dt="2022-01-21T05:24:18.417" v="158"/>
          <ac:spMkLst>
            <pc:docMk/>
            <pc:sldMk cId="1423873797" sldId="275"/>
            <ac:spMk id="3" creationId="{2C9DEE47-3AFF-4AE6-BF78-47C2D7B86227}"/>
          </ac:spMkLst>
        </pc:spChg>
        <pc:spChg chg="mod">
          <ac:chgData name="RITHVIK RAMDAS" userId="S::ugs20c132_aid.rithvik@cbit.org.in::7adc66d3-7d49-47d5-8fd2-44d134b9ae0d" providerId="AD" clId="Web-{3DA95CAB-1393-75DE-2D84-817AFA63D435}" dt="2022-01-21T05:28:21.328" v="181"/>
          <ac:spMkLst>
            <pc:docMk/>
            <pc:sldMk cId="1423873797" sldId="275"/>
            <ac:spMk id="4" creationId="{023E76DF-2434-4920-BE88-DEA6B614A220}"/>
          </ac:spMkLst>
        </pc:spChg>
        <pc:spChg chg="mod">
          <ac:chgData name="RITHVIK RAMDAS" userId="S::ugs20c132_aid.rithvik@cbit.org.in::7adc66d3-7d49-47d5-8fd2-44d134b9ae0d" providerId="AD" clId="Web-{3DA95CAB-1393-75DE-2D84-817AFA63D435}" dt="2022-01-21T05:28:21.328" v="181"/>
          <ac:spMkLst>
            <pc:docMk/>
            <pc:sldMk cId="1423873797" sldId="275"/>
            <ac:spMk id="5" creationId="{F3F71879-F3AC-4A55-A50B-97E5994A6D74}"/>
          </ac:spMkLst>
        </pc:spChg>
        <pc:spChg chg="add del mod">
          <ac:chgData name="RITHVIK RAMDAS" userId="S::ugs20c132_aid.rithvik@cbit.org.in::7adc66d3-7d49-47d5-8fd2-44d134b9ae0d" providerId="AD" clId="Web-{3DA95CAB-1393-75DE-2D84-817AFA63D435}" dt="2022-01-21T05:25:28.388" v="172"/>
          <ac:spMkLst>
            <pc:docMk/>
            <pc:sldMk cId="1423873797" sldId="275"/>
            <ac:spMk id="8" creationId="{1D7931E2-0E20-40E0-827F-3840D72B4611}"/>
          </ac:spMkLst>
        </pc:spChg>
        <pc:spChg chg="add del mod">
          <ac:chgData name="RITHVIK RAMDAS" userId="S::ugs20c132_aid.rithvik@cbit.org.in::7adc66d3-7d49-47d5-8fd2-44d134b9ae0d" providerId="AD" clId="Web-{3DA95CAB-1393-75DE-2D84-817AFA63D435}" dt="2022-01-21T05:26:40.561" v="174"/>
          <ac:spMkLst>
            <pc:docMk/>
            <pc:sldMk cId="1423873797" sldId="275"/>
            <ac:spMk id="11" creationId="{82D7F45F-E406-467B-932C-C61AE44CF61E}"/>
          </ac:spMkLst>
        </pc:spChg>
        <pc:spChg chg="add del mod">
          <ac:chgData name="RITHVIK RAMDAS" userId="S::ugs20c132_aid.rithvik@cbit.org.in::7adc66d3-7d49-47d5-8fd2-44d134b9ae0d" providerId="AD" clId="Web-{3DA95CAB-1393-75DE-2D84-817AFA63D435}" dt="2022-01-21T05:27:04.530" v="176"/>
          <ac:spMkLst>
            <pc:docMk/>
            <pc:sldMk cId="1423873797" sldId="275"/>
            <ac:spMk id="14" creationId="{12C787B9-51FC-4CC9-8041-FCAEB4F712FC}"/>
          </ac:spMkLst>
        </pc:spChg>
        <pc:spChg chg="add del mod">
          <ac:chgData name="RITHVIK RAMDAS" userId="S::ugs20c132_aid.rithvik@cbit.org.in::7adc66d3-7d49-47d5-8fd2-44d134b9ae0d" providerId="AD" clId="Web-{3DA95CAB-1393-75DE-2D84-817AFA63D435}" dt="2022-01-21T05:28:05.078" v="178"/>
          <ac:spMkLst>
            <pc:docMk/>
            <pc:sldMk cId="1423873797" sldId="275"/>
            <ac:spMk id="17" creationId="{A97589A1-DFD9-43A5-B3CD-8EBCFBBAC10A}"/>
          </ac:spMkLst>
        </pc:spChg>
        <pc:spChg chg="add del mod">
          <ac:chgData name="RITHVIK RAMDAS" userId="S::ugs20c132_aid.rithvik@cbit.org.in::7adc66d3-7d49-47d5-8fd2-44d134b9ae0d" providerId="AD" clId="Web-{3DA95CAB-1393-75DE-2D84-817AFA63D435}" dt="2022-01-21T05:28:15.141" v="180"/>
          <ac:spMkLst>
            <pc:docMk/>
            <pc:sldMk cId="1423873797" sldId="275"/>
            <ac:spMk id="20" creationId="{8235D2AC-F5B9-424A-8CCA-3FE7417AD417}"/>
          </ac:spMkLst>
        </pc:spChg>
        <pc:spChg chg="add mod">
          <ac:chgData name="RITHVIK RAMDAS" userId="S::ugs20c132_aid.rithvik@cbit.org.in::7adc66d3-7d49-47d5-8fd2-44d134b9ae0d" providerId="AD" clId="Web-{3DA95CAB-1393-75DE-2D84-817AFA63D435}" dt="2022-01-21T05:28:35.016" v="183" actId="1076"/>
          <ac:spMkLst>
            <pc:docMk/>
            <pc:sldMk cId="1423873797" sldId="275"/>
            <ac:spMk id="25" creationId="{7E3452F7-0E99-4FD1-97EB-DA4C6CC8362F}"/>
          </ac:spMkLst>
        </pc:spChg>
        <pc:spChg chg="add">
          <ac:chgData name="RITHVIK RAMDAS" userId="S::ugs20c132_aid.rithvik@cbit.org.in::7adc66d3-7d49-47d5-8fd2-44d134b9ae0d" providerId="AD" clId="Web-{3DA95CAB-1393-75DE-2D84-817AFA63D435}" dt="2022-01-21T05:28:21.328" v="181"/>
          <ac:spMkLst>
            <pc:docMk/>
            <pc:sldMk cId="1423873797" sldId="275"/>
            <ac:spMk id="28" creationId="{07678F73-9880-405C-9E21-2CC82BD044AE}"/>
          </ac:spMkLst>
        </pc:spChg>
        <pc:spChg chg="add">
          <ac:chgData name="RITHVIK RAMDAS" userId="S::ugs20c132_aid.rithvik@cbit.org.in::7adc66d3-7d49-47d5-8fd2-44d134b9ae0d" providerId="AD" clId="Web-{3DA95CAB-1393-75DE-2D84-817AFA63D435}" dt="2022-01-21T05:28:21.328" v="181"/>
          <ac:spMkLst>
            <pc:docMk/>
            <pc:sldMk cId="1423873797" sldId="275"/>
            <ac:spMk id="30" creationId="{1C582B07-D0F0-4B6B-A5D9-D2F192CB3A4E}"/>
          </ac:spMkLst>
        </pc:spChg>
        <pc:spChg chg="add">
          <ac:chgData name="RITHVIK RAMDAS" userId="S::ugs20c132_aid.rithvik@cbit.org.in::7adc66d3-7d49-47d5-8fd2-44d134b9ae0d" providerId="AD" clId="Web-{3DA95CAB-1393-75DE-2D84-817AFA63D435}" dt="2022-01-21T05:28:21.328" v="181"/>
          <ac:spMkLst>
            <pc:docMk/>
            <pc:sldMk cId="1423873797" sldId="275"/>
            <ac:spMk id="32" creationId="{DA1A4301-6FFC-4C82-A1FA-7634D8CAA8F5}"/>
          </ac:spMkLst>
        </pc:spChg>
        <pc:grpChg chg="add">
          <ac:chgData name="RITHVIK RAMDAS" userId="S::ugs20c132_aid.rithvik@cbit.org.in::7adc66d3-7d49-47d5-8fd2-44d134b9ae0d" providerId="AD" clId="Web-{3DA95CAB-1393-75DE-2D84-817AFA63D435}" dt="2022-01-21T05:28:21.328" v="181"/>
          <ac:grpSpMkLst>
            <pc:docMk/>
            <pc:sldMk cId="1423873797" sldId="275"/>
            <ac:grpSpMk id="34" creationId="{8323DD1D-77DE-48B2-A0A0-6265801531E5}"/>
          </ac:grpSpMkLst>
        </pc:grpChg>
        <pc:picChg chg="add del mod ord">
          <ac:chgData name="RITHVIK RAMDAS" userId="S::ugs20c132_aid.rithvik@cbit.org.in::7adc66d3-7d49-47d5-8fd2-44d134b9ae0d" providerId="AD" clId="Web-{3DA95CAB-1393-75DE-2D84-817AFA63D435}" dt="2022-01-21T05:24:54.231" v="159"/>
          <ac:picMkLst>
            <pc:docMk/>
            <pc:sldMk cId="1423873797" sldId="275"/>
            <ac:picMk id="6" creationId="{0EBEC993-1755-46A3-8F2E-3057BB71464D}"/>
          </ac:picMkLst>
        </pc:picChg>
        <pc:picChg chg="add del mod ord">
          <ac:chgData name="RITHVIK RAMDAS" userId="S::ugs20c132_aid.rithvik@cbit.org.in::7adc66d3-7d49-47d5-8fd2-44d134b9ae0d" providerId="AD" clId="Web-{3DA95CAB-1393-75DE-2D84-817AFA63D435}" dt="2022-01-21T05:26:37.983" v="173"/>
          <ac:picMkLst>
            <pc:docMk/>
            <pc:sldMk cId="1423873797" sldId="275"/>
            <ac:picMk id="9" creationId="{A823362F-6675-4A96-98F9-B5733DEEDBF0}"/>
          </ac:picMkLst>
        </pc:picChg>
        <pc:picChg chg="add del mod ord">
          <ac:chgData name="RITHVIK RAMDAS" userId="S::ugs20c132_aid.rithvik@cbit.org.in::7adc66d3-7d49-47d5-8fd2-44d134b9ae0d" providerId="AD" clId="Web-{3DA95CAB-1393-75DE-2D84-817AFA63D435}" dt="2022-01-21T05:26:54.686" v="175"/>
          <ac:picMkLst>
            <pc:docMk/>
            <pc:sldMk cId="1423873797" sldId="275"/>
            <ac:picMk id="12" creationId="{AC5F1942-4E61-4F78-B549-3D95A5BD4AF2}"/>
          </ac:picMkLst>
        </pc:picChg>
        <pc:picChg chg="add del mod ord">
          <ac:chgData name="RITHVIK RAMDAS" userId="S::ugs20c132_aid.rithvik@cbit.org.in::7adc66d3-7d49-47d5-8fd2-44d134b9ae0d" providerId="AD" clId="Web-{3DA95CAB-1393-75DE-2D84-817AFA63D435}" dt="2022-01-21T05:28:02.984" v="177"/>
          <ac:picMkLst>
            <pc:docMk/>
            <pc:sldMk cId="1423873797" sldId="275"/>
            <ac:picMk id="15" creationId="{5D25B265-6E6B-40C0-8007-3DFAD4B48A44}"/>
          </ac:picMkLst>
        </pc:picChg>
        <pc:picChg chg="add del mod ord">
          <ac:chgData name="RITHVIK RAMDAS" userId="S::ugs20c132_aid.rithvik@cbit.org.in::7adc66d3-7d49-47d5-8fd2-44d134b9ae0d" providerId="AD" clId="Web-{3DA95CAB-1393-75DE-2D84-817AFA63D435}" dt="2022-01-21T05:28:07.359" v="179"/>
          <ac:picMkLst>
            <pc:docMk/>
            <pc:sldMk cId="1423873797" sldId="275"/>
            <ac:picMk id="18" creationId="{F9C5BD3A-E671-4361-9B64-17FD63B0FA89}"/>
          </ac:picMkLst>
        </pc:picChg>
        <pc:picChg chg="add mod ord">
          <ac:chgData name="RITHVIK RAMDAS" userId="S::ugs20c132_aid.rithvik@cbit.org.in::7adc66d3-7d49-47d5-8fd2-44d134b9ae0d" providerId="AD" clId="Web-{3DA95CAB-1393-75DE-2D84-817AFA63D435}" dt="2022-01-21T05:28:21.328" v="181"/>
          <ac:picMkLst>
            <pc:docMk/>
            <pc:sldMk cId="1423873797" sldId="275"/>
            <ac:picMk id="21" creationId="{3DA5E98F-8FA4-401A-A3D8-0B284F5C6FCF}"/>
          </ac:picMkLst>
        </pc:picChg>
      </pc:sldChg>
      <pc:sldChg chg="new">
        <pc:chgData name="RITHVIK RAMDAS" userId="S::ugs20c132_aid.rithvik@cbit.org.in::7adc66d3-7d49-47d5-8fd2-44d134b9ae0d" providerId="AD" clId="Web-{3DA95CAB-1393-75DE-2D84-817AFA63D435}" dt="2022-01-21T05:28:41" v="184"/>
        <pc:sldMkLst>
          <pc:docMk/>
          <pc:sldMk cId="4235437366" sldId="276"/>
        </pc:sldMkLst>
      </pc:sldChg>
    </pc:docChg>
  </pc:docChgLst>
  <pc:docChgLst>
    <pc:chgData name="RITHVIK RAMDAS" userId="S::ugs20c132_aid.rithvik@cbit.org.in::7adc66d3-7d49-47d5-8fd2-44d134b9ae0d" providerId="AD" clId="Web-{DD231553-77AA-46A8-B41C-DE06C02B5254}"/>
    <pc:docChg chg="addSld delSld modSld addMainMaster delMainMaster">
      <pc:chgData name="RITHVIK RAMDAS" userId="S::ugs20c132_aid.rithvik@cbit.org.in::7adc66d3-7d49-47d5-8fd2-44d134b9ae0d" providerId="AD" clId="Web-{DD231553-77AA-46A8-B41C-DE06C02B5254}" dt="2022-01-18T04:39:14.165" v="660"/>
      <pc:docMkLst>
        <pc:docMk/>
      </pc:docMkLst>
      <pc:sldChg chg="addSp delSp modSp mod modTransition setBg modClrScheme chgLayout">
        <pc:chgData name="RITHVIK RAMDAS" userId="S::ugs20c132_aid.rithvik@cbit.org.in::7adc66d3-7d49-47d5-8fd2-44d134b9ae0d" providerId="AD" clId="Web-{DD231553-77AA-46A8-B41C-DE06C02B5254}" dt="2022-01-18T04:39:14.165" v="660"/>
        <pc:sldMkLst>
          <pc:docMk/>
          <pc:sldMk cId="109857222" sldId="256"/>
        </pc:sldMkLst>
        <pc:spChg chg="mod">
          <ac:chgData name="RITHVIK RAMDAS" userId="S::ugs20c132_aid.rithvik@cbit.org.in::7adc66d3-7d49-47d5-8fd2-44d134b9ae0d" providerId="AD" clId="Web-{DD231553-77AA-46A8-B41C-DE06C02B5254}" dt="2022-01-18T02:59:48.619" v="171" actId="20577"/>
          <ac:spMkLst>
            <pc:docMk/>
            <pc:sldMk cId="109857222" sldId="256"/>
            <ac:spMk id="2" creationId="{00000000-0000-0000-0000-000000000000}"/>
          </ac:spMkLst>
        </pc:spChg>
        <pc:spChg chg="mod">
          <ac:chgData name="RITHVIK RAMDAS" userId="S::ugs20c132_aid.rithvik@cbit.org.in::7adc66d3-7d49-47d5-8fd2-44d134b9ae0d" providerId="AD" clId="Web-{DD231553-77AA-46A8-B41C-DE06C02B5254}" dt="2022-01-18T02:58:38.633" v="155"/>
          <ac:spMkLst>
            <pc:docMk/>
            <pc:sldMk cId="109857222" sldId="256"/>
            <ac:spMk id="3" creationId="{00000000-0000-0000-0000-000000000000}"/>
          </ac:spMkLst>
        </pc:spChg>
        <pc:spChg chg="add del">
          <ac:chgData name="RITHVIK RAMDAS" userId="S::ugs20c132_aid.rithvik@cbit.org.in::7adc66d3-7d49-47d5-8fd2-44d134b9ae0d" providerId="AD" clId="Web-{DD231553-77AA-46A8-B41C-DE06C02B5254}" dt="2022-01-18T02:46:40.336" v="76"/>
          <ac:spMkLst>
            <pc:docMk/>
            <pc:sldMk cId="109857222" sldId="256"/>
            <ac:spMk id="9" creationId="{BA6285CA-6AFA-4F27-AFB5-1B32CDE09B1A}"/>
          </ac:spMkLst>
        </pc:spChg>
        <pc:spChg chg="add del">
          <ac:chgData name="RITHVIK RAMDAS" userId="S::ugs20c132_aid.rithvik@cbit.org.in::7adc66d3-7d49-47d5-8fd2-44d134b9ae0d" providerId="AD" clId="Web-{DD231553-77AA-46A8-B41C-DE06C02B5254}" dt="2022-01-18T02:46:40.336" v="76"/>
          <ac:spMkLst>
            <pc:docMk/>
            <pc:sldMk cId="109857222" sldId="256"/>
            <ac:spMk id="11" creationId="{AF152BFE-7BA8-4007-AD9C-F4DC95E437EE}"/>
          </ac:spMkLst>
        </pc:spChg>
        <pc:spChg chg="add del mod">
          <ac:chgData name="RITHVIK RAMDAS" userId="S::ugs20c132_aid.rithvik@cbit.org.in::7adc66d3-7d49-47d5-8fd2-44d134b9ae0d" providerId="AD" clId="Web-{DD231553-77AA-46A8-B41C-DE06C02B5254}" dt="2022-01-18T04:39:14.165" v="660"/>
          <ac:spMkLst>
            <pc:docMk/>
            <pc:sldMk cId="109857222" sldId="256"/>
            <ac:spMk id="12" creationId="{A702E0F6-6237-42E6-A035-252EA5838A02}"/>
          </ac:spMkLst>
        </pc:spChg>
        <pc:spChg chg="add del">
          <ac:chgData name="RITHVIK RAMDAS" userId="S::ugs20c132_aid.rithvik@cbit.org.in::7adc66d3-7d49-47d5-8fd2-44d134b9ae0d" providerId="AD" clId="Web-{DD231553-77AA-46A8-B41C-DE06C02B5254}" dt="2022-01-18T02:46:40.336" v="76"/>
          <ac:spMkLst>
            <pc:docMk/>
            <pc:sldMk cId="109857222" sldId="256"/>
            <ac:spMk id="13" creationId="{26796024-DF17-4BB3-BF28-01E168A3C548}"/>
          </ac:spMkLst>
        </pc:spChg>
        <pc:spChg chg="add del">
          <ac:chgData name="RITHVIK RAMDAS" userId="S::ugs20c132_aid.rithvik@cbit.org.in::7adc66d3-7d49-47d5-8fd2-44d134b9ae0d" providerId="AD" clId="Web-{DD231553-77AA-46A8-B41C-DE06C02B5254}" dt="2022-01-18T02:46:40.336" v="76"/>
          <ac:spMkLst>
            <pc:docMk/>
            <pc:sldMk cId="109857222" sldId="256"/>
            <ac:spMk id="15" creationId="{7BCC6446-8462-4A63-9B6F-8F57EC40F648}"/>
          </ac:spMkLst>
        </pc:spChg>
        <pc:spChg chg="add del">
          <ac:chgData name="RITHVIK RAMDAS" userId="S::ugs20c132_aid.rithvik@cbit.org.in::7adc66d3-7d49-47d5-8fd2-44d134b9ae0d" providerId="AD" clId="Web-{DD231553-77AA-46A8-B41C-DE06C02B5254}" dt="2022-01-18T02:58:38.633" v="155"/>
          <ac:spMkLst>
            <pc:docMk/>
            <pc:sldMk cId="109857222" sldId="256"/>
            <ac:spMk id="51" creationId="{4E1EF4E8-5513-4BF5-BC41-04645281C672}"/>
          </ac:spMkLst>
        </pc:spChg>
        <pc:spChg chg="add del">
          <ac:chgData name="RITHVIK RAMDAS" userId="S::ugs20c132_aid.rithvik@cbit.org.in::7adc66d3-7d49-47d5-8fd2-44d134b9ae0d" providerId="AD" clId="Web-{DD231553-77AA-46A8-B41C-DE06C02B5254}" dt="2022-01-18T02:58:38.633" v="155"/>
          <ac:spMkLst>
            <pc:docMk/>
            <pc:sldMk cId="109857222" sldId="256"/>
            <ac:spMk id="53" creationId="{D22FBD32-C88A-4C1D-BC76-613A93944B72}"/>
          </ac:spMkLst>
        </pc:spChg>
        <pc:spChg chg="add">
          <ac:chgData name="RITHVIK RAMDAS" userId="S::ugs20c132_aid.rithvik@cbit.org.in::7adc66d3-7d49-47d5-8fd2-44d134b9ae0d" providerId="AD" clId="Web-{DD231553-77AA-46A8-B41C-DE06C02B5254}" dt="2022-01-18T02:58:38.633" v="155"/>
          <ac:spMkLst>
            <pc:docMk/>
            <pc:sldMk cId="109857222" sldId="256"/>
            <ac:spMk id="89" creationId="{4E1EF4E8-5513-4BF5-BC41-04645281C672}"/>
          </ac:spMkLst>
        </pc:spChg>
        <pc:spChg chg="add">
          <ac:chgData name="RITHVIK RAMDAS" userId="S::ugs20c132_aid.rithvik@cbit.org.in::7adc66d3-7d49-47d5-8fd2-44d134b9ae0d" providerId="AD" clId="Web-{DD231553-77AA-46A8-B41C-DE06C02B5254}" dt="2022-01-18T02:58:38.633" v="155"/>
          <ac:spMkLst>
            <pc:docMk/>
            <pc:sldMk cId="109857222" sldId="256"/>
            <ac:spMk id="122" creationId="{406D8C29-9DDA-48D0-AF70-905FDB2CE393}"/>
          </ac:spMkLst>
        </pc:spChg>
        <pc:grpChg chg="add del">
          <ac:chgData name="RITHVIK RAMDAS" userId="S::ugs20c132_aid.rithvik@cbit.org.in::7adc66d3-7d49-47d5-8fd2-44d134b9ae0d" providerId="AD" clId="Web-{DD231553-77AA-46A8-B41C-DE06C02B5254}" dt="2022-01-18T02:46:40.336" v="76"/>
          <ac:grpSpMkLst>
            <pc:docMk/>
            <pc:sldMk cId="109857222" sldId="256"/>
            <ac:grpSpMk id="17" creationId="{8118ECEF-CA6A-4CB6-BCA5-59B2DB40C4AB}"/>
          </ac:grpSpMkLst>
        </pc:grpChg>
        <pc:grpChg chg="add del">
          <ac:chgData name="RITHVIK RAMDAS" userId="S::ugs20c132_aid.rithvik@cbit.org.in::7adc66d3-7d49-47d5-8fd2-44d134b9ae0d" providerId="AD" clId="Web-{DD231553-77AA-46A8-B41C-DE06C02B5254}" dt="2022-01-18T02:58:38.633" v="155"/>
          <ac:grpSpMkLst>
            <pc:docMk/>
            <pc:sldMk cId="109857222" sldId="256"/>
            <ac:grpSpMk id="55" creationId="{CD79EE37-C3B0-49F1-9785-D0E81CA82B95}"/>
          </ac:grpSpMkLst>
        </pc:grpChg>
        <pc:grpChg chg="add">
          <ac:chgData name="RITHVIK RAMDAS" userId="S::ugs20c132_aid.rithvik@cbit.org.in::7adc66d3-7d49-47d5-8fd2-44d134b9ae0d" providerId="AD" clId="Web-{DD231553-77AA-46A8-B41C-DE06C02B5254}" dt="2022-01-18T02:58:38.633" v="155"/>
          <ac:grpSpMkLst>
            <pc:docMk/>
            <pc:sldMk cId="109857222" sldId="256"/>
            <ac:grpSpMk id="91" creationId="{20C61190-C3C6-470C-AD7E-DE1774D3B874}"/>
          </ac:grpSpMkLst>
        </pc:grpChg>
        <pc:picChg chg="add mod ord">
          <ac:chgData name="RITHVIK RAMDAS" userId="S::ugs20c132_aid.rithvik@cbit.org.in::7adc66d3-7d49-47d5-8fd2-44d134b9ae0d" providerId="AD" clId="Web-{DD231553-77AA-46A8-B41C-DE06C02B5254}" dt="2022-01-18T02:46:40.336" v="76"/>
          <ac:picMkLst>
            <pc:docMk/>
            <pc:sldMk cId="109857222" sldId="256"/>
            <ac:picMk id="4" creationId="{977CDB47-EF29-451F-A780-B471549EEE5D}"/>
          </ac:picMkLst>
        </pc:picChg>
        <pc:picChg chg="add del mod">
          <ac:chgData name="RITHVIK RAMDAS" userId="S::ugs20c132_aid.rithvik@cbit.org.in::7adc66d3-7d49-47d5-8fd2-44d134b9ae0d" providerId="AD" clId="Web-{DD231553-77AA-46A8-B41C-DE06C02B5254}" dt="2022-01-18T02:55:28.098" v="139"/>
          <ac:picMkLst>
            <pc:docMk/>
            <pc:sldMk cId="109857222" sldId="256"/>
            <ac:picMk id="5" creationId="{85412AA6-84CA-4CF5-A8FB-CECA4173655B}"/>
          </ac:picMkLst>
        </pc:picChg>
        <pc:picChg chg="add del mod">
          <ac:chgData name="RITHVIK RAMDAS" userId="S::ugs20c132_aid.rithvik@cbit.org.in::7adc66d3-7d49-47d5-8fd2-44d134b9ae0d" providerId="AD" clId="Web-{DD231553-77AA-46A8-B41C-DE06C02B5254}" dt="2022-01-18T02:57:01.569" v="143"/>
          <ac:picMkLst>
            <pc:docMk/>
            <pc:sldMk cId="109857222" sldId="256"/>
            <ac:picMk id="6" creationId="{04DAEAE8-161A-4D6B-A473-D204828EFAA8}"/>
          </ac:picMkLst>
        </pc:picChg>
        <pc:picChg chg="add del mod">
          <ac:chgData name="RITHVIK RAMDAS" userId="S::ugs20c132_aid.rithvik@cbit.org.in::7adc66d3-7d49-47d5-8fd2-44d134b9ae0d" providerId="AD" clId="Web-{DD231553-77AA-46A8-B41C-DE06C02B5254}" dt="2022-01-18T02:57:30.366" v="146"/>
          <ac:picMkLst>
            <pc:docMk/>
            <pc:sldMk cId="109857222" sldId="256"/>
            <ac:picMk id="7" creationId="{C1BB49DC-A460-4882-A434-0F4885E14629}"/>
          </ac:picMkLst>
        </pc:picChg>
        <pc:picChg chg="add del mod">
          <ac:chgData name="RITHVIK RAMDAS" userId="S::ugs20c132_aid.rithvik@cbit.org.in::7adc66d3-7d49-47d5-8fd2-44d134b9ae0d" providerId="AD" clId="Web-{DD231553-77AA-46A8-B41C-DE06C02B5254}" dt="2022-01-18T02:58:19.508" v="154"/>
          <ac:picMkLst>
            <pc:docMk/>
            <pc:sldMk cId="109857222" sldId="256"/>
            <ac:picMk id="8" creationId="{AD476196-FA7F-432A-901B-BB963E13F7FD}"/>
          </ac:picMkLst>
        </pc:picChg>
        <pc:picChg chg="add mod">
          <ac:chgData name="RITHVIK RAMDAS" userId="S::ugs20c132_aid.rithvik@cbit.org.in::7adc66d3-7d49-47d5-8fd2-44d134b9ae0d" providerId="AD" clId="Web-{DD231553-77AA-46A8-B41C-DE06C02B5254}" dt="2022-01-18T03:00:33.480" v="176" actId="14100"/>
          <ac:picMkLst>
            <pc:docMk/>
            <pc:sldMk cId="109857222" sldId="256"/>
            <ac:picMk id="10" creationId="{32A821D3-47E5-4A07-9ECA-0731F1C564A2}"/>
          </ac:picMkLst>
        </pc:picChg>
      </pc:sldChg>
      <pc:sldChg chg="addSp delSp modSp new del mod setBg">
        <pc:chgData name="RITHVIK RAMDAS" userId="S::ugs20c132_aid.rithvik@cbit.org.in::7adc66d3-7d49-47d5-8fd2-44d134b9ae0d" providerId="AD" clId="Web-{DD231553-77AA-46A8-B41C-DE06C02B5254}" dt="2022-01-18T02:46:52.617" v="77"/>
        <pc:sldMkLst>
          <pc:docMk/>
          <pc:sldMk cId="2048388959" sldId="257"/>
        </pc:sldMkLst>
        <pc:spChg chg="mod">
          <ac:chgData name="RITHVIK RAMDAS" userId="S::ugs20c132_aid.rithvik@cbit.org.in::7adc66d3-7d49-47d5-8fd2-44d134b9ae0d" providerId="AD" clId="Web-{DD231553-77AA-46A8-B41C-DE06C02B5254}" dt="2022-01-18T02:46:22.585" v="75"/>
          <ac:spMkLst>
            <pc:docMk/>
            <pc:sldMk cId="2048388959" sldId="257"/>
            <ac:spMk id="2" creationId="{9F51D530-231C-411F-95FC-3065F7A7072F}"/>
          </ac:spMkLst>
        </pc:spChg>
        <pc:spChg chg="add del mod">
          <ac:chgData name="RITHVIK RAMDAS" userId="S::ugs20c132_aid.rithvik@cbit.org.in::7adc66d3-7d49-47d5-8fd2-44d134b9ae0d" providerId="AD" clId="Web-{DD231553-77AA-46A8-B41C-DE06C02B5254}" dt="2022-01-18T02:46:22.585" v="75"/>
          <ac:spMkLst>
            <pc:docMk/>
            <pc:sldMk cId="2048388959" sldId="257"/>
            <ac:spMk id="3" creationId="{40ECFDF6-32CF-438F-91F7-4AAAC78DD767}"/>
          </ac:spMkLst>
        </pc:spChg>
        <pc:spChg chg="add del">
          <ac:chgData name="RITHVIK RAMDAS" userId="S::ugs20c132_aid.rithvik@cbit.org.in::7adc66d3-7d49-47d5-8fd2-44d134b9ae0d" providerId="AD" clId="Web-{DD231553-77AA-46A8-B41C-DE06C02B5254}" dt="2022-01-18T02:46:22.569" v="74"/>
          <ac:spMkLst>
            <pc:docMk/>
            <pc:sldMk cId="2048388959" sldId="257"/>
            <ac:spMk id="5" creationId="{A4798C7F-C8CA-4799-BF37-3AB4642CDB66}"/>
          </ac:spMkLst>
        </pc:spChg>
        <pc:spChg chg="add">
          <ac:chgData name="RITHVIK RAMDAS" userId="S::ugs20c132_aid.rithvik@cbit.org.in::7adc66d3-7d49-47d5-8fd2-44d134b9ae0d" providerId="AD" clId="Web-{DD231553-77AA-46A8-B41C-DE06C02B5254}" dt="2022-01-18T02:46:22.585" v="75"/>
          <ac:spMkLst>
            <pc:docMk/>
            <pc:sldMk cId="2048388959" sldId="257"/>
            <ac:spMk id="7" creationId="{1C582B07-D0F0-4B6B-A5D9-D2F192CB3A4E}"/>
          </ac:spMkLst>
        </pc:spChg>
        <pc:spChg chg="add del">
          <ac:chgData name="RITHVIK RAMDAS" userId="S::ugs20c132_aid.rithvik@cbit.org.in::7adc66d3-7d49-47d5-8fd2-44d134b9ae0d" providerId="AD" clId="Web-{DD231553-77AA-46A8-B41C-DE06C02B5254}" dt="2022-01-18T02:46:19.601" v="72"/>
          <ac:spMkLst>
            <pc:docMk/>
            <pc:sldMk cId="2048388959" sldId="257"/>
            <ac:spMk id="8" creationId="{1C582B07-D0F0-4B6B-A5D9-D2F192CB3A4E}"/>
          </ac:spMkLst>
        </pc:spChg>
        <pc:spChg chg="add">
          <ac:chgData name="RITHVIK RAMDAS" userId="S::ugs20c132_aid.rithvik@cbit.org.in::7adc66d3-7d49-47d5-8fd2-44d134b9ae0d" providerId="AD" clId="Web-{DD231553-77AA-46A8-B41C-DE06C02B5254}" dt="2022-01-18T02:46:22.585" v="75"/>
          <ac:spMkLst>
            <pc:docMk/>
            <pc:sldMk cId="2048388959" sldId="257"/>
            <ac:spMk id="9" creationId="{181CC2FD-F5D2-4415-8486-46858CC427A4}"/>
          </ac:spMkLst>
        </pc:spChg>
        <pc:spChg chg="add del">
          <ac:chgData name="RITHVIK RAMDAS" userId="S::ugs20c132_aid.rithvik@cbit.org.in::7adc66d3-7d49-47d5-8fd2-44d134b9ae0d" providerId="AD" clId="Web-{DD231553-77AA-46A8-B41C-DE06C02B5254}" dt="2022-01-18T02:46:19.601" v="72"/>
          <ac:spMkLst>
            <pc:docMk/>
            <pc:sldMk cId="2048388959" sldId="257"/>
            <ac:spMk id="10" creationId="{171D79C9-FD78-4D11-A424-0002509BD3FF}"/>
          </ac:spMkLst>
        </pc:spChg>
        <pc:spChg chg="add">
          <ac:chgData name="RITHVIK RAMDAS" userId="S::ugs20c132_aid.rithvik@cbit.org.in::7adc66d3-7d49-47d5-8fd2-44d134b9ae0d" providerId="AD" clId="Web-{DD231553-77AA-46A8-B41C-DE06C02B5254}" dt="2022-01-18T02:46:22.585" v="75"/>
          <ac:spMkLst>
            <pc:docMk/>
            <pc:sldMk cId="2048388959" sldId="257"/>
            <ac:spMk id="11" creationId="{DA1A4301-6FFC-4C82-A1FA-7634D8CAA8F5}"/>
          </ac:spMkLst>
        </pc:spChg>
        <pc:spChg chg="add del">
          <ac:chgData name="RITHVIK RAMDAS" userId="S::ugs20c132_aid.rithvik@cbit.org.in::7adc66d3-7d49-47d5-8fd2-44d134b9ae0d" providerId="AD" clId="Web-{DD231553-77AA-46A8-B41C-DE06C02B5254}" dt="2022-01-18T02:46:19.601" v="72"/>
          <ac:spMkLst>
            <pc:docMk/>
            <pc:sldMk cId="2048388959" sldId="257"/>
            <ac:spMk id="12" creationId="{316368BA-0A3E-4AE0-8333-2364F90C1990}"/>
          </ac:spMkLst>
        </pc:spChg>
        <pc:spChg chg="add">
          <ac:chgData name="RITHVIK RAMDAS" userId="S::ugs20c132_aid.rithvik@cbit.org.in::7adc66d3-7d49-47d5-8fd2-44d134b9ae0d" providerId="AD" clId="Web-{DD231553-77AA-46A8-B41C-DE06C02B5254}" dt="2022-01-18T02:46:22.585" v="75"/>
          <ac:spMkLst>
            <pc:docMk/>
            <pc:sldMk cId="2048388959" sldId="257"/>
            <ac:spMk id="13" creationId="{E1063619-981B-4E62-A26E-E345BB3080BA}"/>
          </ac:spMkLst>
        </pc:spChg>
        <pc:spChg chg="add del">
          <ac:chgData name="RITHVIK RAMDAS" userId="S::ugs20c132_aid.rithvik@cbit.org.in::7adc66d3-7d49-47d5-8fd2-44d134b9ae0d" providerId="AD" clId="Web-{DD231553-77AA-46A8-B41C-DE06C02B5254}" dt="2022-01-18T02:46:19.601" v="72"/>
          <ac:spMkLst>
            <pc:docMk/>
            <pc:sldMk cId="2048388959" sldId="257"/>
            <ac:spMk id="14" creationId="{DA1A4301-6FFC-4C82-A1FA-7634D8CAA8F5}"/>
          </ac:spMkLst>
        </pc:spChg>
        <pc:spChg chg="add del">
          <ac:chgData name="RITHVIK RAMDAS" userId="S::ugs20c132_aid.rithvik@cbit.org.in::7adc66d3-7d49-47d5-8fd2-44d134b9ae0d" providerId="AD" clId="Web-{DD231553-77AA-46A8-B41C-DE06C02B5254}" dt="2022-01-18T02:46:22.569" v="74"/>
          <ac:spMkLst>
            <pc:docMk/>
            <pc:sldMk cId="2048388959" sldId="257"/>
            <ac:spMk id="41" creationId="{216BB147-20D5-4D93-BDA5-1BC614D6A4B2}"/>
          </ac:spMkLst>
        </pc:spChg>
        <pc:spChg chg="add del">
          <ac:chgData name="RITHVIK RAMDAS" userId="S::ugs20c132_aid.rithvik@cbit.org.in::7adc66d3-7d49-47d5-8fd2-44d134b9ae0d" providerId="AD" clId="Web-{DD231553-77AA-46A8-B41C-DE06C02B5254}" dt="2022-01-18T02:46:22.569" v="74"/>
          <ac:spMkLst>
            <pc:docMk/>
            <pc:sldMk cId="2048388959" sldId="257"/>
            <ac:spMk id="43" creationId="{0A253F60-DE40-4508-A37A-61331DF1DD5D}"/>
          </ac:spMkLst>
        </pc:spChg>
        <pc:spChg chg="add del">
          <ac:chgData name="RITHVIK RAMDAS" userId="S::ugs20c132_aid.rithvik@cbit.org.in::7adc66d3-7d49-47d5-8fd2-44d134b9ae0d" providerId="AD" clId="Web-{DD231553-77AA-46A8-B41C-DE06C02B5254}" dt="2022-01-18T02:46:22.569" v="74"/>
          <ac:spMkLst>
            <pc:docMk/>
            <pc:sldMk cId="2048388959" sldId="257"/>
            <ac:spMk id="107" creationId="{BA6285CA-6AFA-4F27-AFB5-1B32CDE09B1A}"/>
          </ac:spMkLst>
        </pc:spChg>
        <pc:spChg chg="add del">
          <ac:chgData name="RITHVIK RAMDAS" userId="S::ugs20c132_aid.rithvik@cbit.org.in::7adc66d3-7d49-47d5-8fd2-44d134b9ae0d" providerId="AD" clId="Web-{DD231553-77AA-46A8-B41C-DE06C02B5254}" dt="2022-01-18T02:46:22.569" v="74"/>
          <ac:spMkLst>
            <pc:docMk/>
            <pc:sldMk cId="2048388959" sldId="257"/>
            <ac:spMk id="109" creationId="{D690347A-6937-4F6D-93E3-D398D803DE33}"/>
          </ac:spMkLst>
        </pc:spChg>
        <pc:spChg chg="add del">
          <ac:chgData name="RITHVIK RAMDAS" userId="S::ugs20c132_aid.rithvik@cbit.org.in::7adc66d3-7d49-47d5-8fd2-44d134b9ae0d" providerId="AD" clId="Web-{DD231553-77AA-46A8-B41C-DE06C02B5254}" dt="2022-01-18T02:46:22.569" v="74"/>
          <ac:spMkLst>
            <pc:docMk/>
            <pc:sldMk cId="2048388959" sldId="257"/>
            <ac:spMk id="111" creationId="{DE6FA2BA-220F-4070-A46C-D437A6D2421C}"/>
          </ac:spMkLst>
        </pc:spChg>
        <pc:spChg chg="add del">
          <ac:chgData name="RITHVIK RAMDAS" userId="S::ugs20c132_aid.rithvik@cbit.org.in::7adc66d3-7d49-47d5-8fd2-44d134b9ae0d" providerId="AD" clId="Web-{DD231553-77AA-46A8-B41C-DE06C02B5254}" dt="2022-01-18T02:46:22.569" v="74"/>
          <ac:spMkLst>
            <pc:docMk/>
            <pc:sldMk cId="2048388959" sldId="257"/>
            <ac:spMk id="113" creationId="{B18D2A95-840F-45DF-AD93-5FA412FCC7EA}"/>
          </ac:spMkLst>
        </pc:spChg>
        <pc:spChg chg="add del">
          <ac:chgData name="RITHVIK RAMDAS" userId="S::ugs20c132_aid.rithvik@cbit.org.in::7adc66d3-7d49-47d5-8fd2-44d134b9ae0d" providerId="AD" clId="Web-{DD231553-77AA-46A8-B41C-DE06C02B5254}" dt="2022-01-18T02:46:22.569" v="74"/>
          <ac:spMkLst>
            <pc:docMk/>
            <pc:sldMk cId="2048388959" sldId="257"/>
            <ac:spMk id="115" creationId="{F92A3F2D-F424-43A3-88B0-FB258A0C1829}"/>
          </ac:spMkLst>
        </pc:spChg>
        <pc:grpChg chg="add del">
          <ac:chgData name="RITHVIK RAMDAS" userId="S::ugs20c132_aid.rithvik@cbit.org.in::7adc66d3-7d49-47d5-8fd2-44d134b9ae0d" providerId="AD" clId="Web-{DD231553-77AA-46A8-B41C-DE06C02B5254}" dt="2022-01-18T02:46:22.569" v="74"/>
          <ac:grpSpMkLst>
            <pc:docMk/>
            <pc:sldMk cId="2048388959" sldId="257"/>
            <ac:grpSpMk id="6" creationId="{87F0794B-55D3-4D2D-BDE7-4688ED321E42}"/>
          </ac:grpSpMkLst>
        </pc:grpChg>
        <pc:grpChg chg="add">
          <ac:chgData name="RITHVIK RAMDAS" userId="S::ugs20c132_aid.rithvik@cbit.org.in::7adc66d3-7d49-47d5-8fd2-44d134b9ae0d" providerId="AD" clId="Web-{DD231553-77AA-46A8-B41C-DE06C02B5254}" dt="2022-01-18T02:46:22.585" v="75"/>
          <ac:grpSpMkLst>
            <pc:docMk/>
            <pc:sldMk cId="2048388959" sldId="257"/>
            <ac:grpSpMk id="15" creationId="{8323DD1D-77DE-48B2-A0A0-6265801531E5}"/>
          </ac:grpSpMkLst>
        </pc:grpChg>
        <pc:grpChg chg="add del">
          <ac:chgData name="RITHVIK RAMDAS" userId="S::ugs20c132_aid.rithvik@cbit.org.in::7adc66d3-7d49-47d5-8fd2-44d134b9ae0d" providerId="AD" clId="Web-{DD231553-77AA-46A8-B41C-DE06C02B5254}" dt="2022-01-18T02:46:19.601" v="72"/>
          <ac:grpSpMkLst>
            <pc:docMk/>
            <pc:sldMk cId="2048388959" sldId="257"/>
            <ac:grpSpMk id="16" creationId="{8323DD1D-77DE-48B2-A0A0-6265801531E5}"/>
          </ac:grpSpMkLst>
        </pc:grpChg>
        <pc:grpChg chg="add del">
          <ac:chgData name="RITHVIK RAMDAS" userId="S::ugs20c132_aid.rithvik@cbit.org.in::7adc66d3-7d49-47d5-8fd2-44d134b9ae0d" providerId="AD" clId="Web-{DD231553-77AA-46A8-B41C-DE06C02B5254}" dt="2022-01-18T02:46:22.569" v="74"/>
          <ac:grpSpMkLst>
            <pc:docMk/>
            <pc:sldMk cId="2048388959" sldId="257"/>
            <ac:grpSpMk id="45" creationId="{CFB42397-759B-4110-90F9-11A099A04F18}"/>
          </ac:grpSpMkLst>
        </pc:grpChg>
        <pc:grpChg chg="add del">
          <ac:chgData name="RITHVIK RAMDAS" userId="S::ugs20c132_aid.rithvik@cbit.org.in::7adc66d3-7d49-47d5-8fd2-44d134b9ae0d" providerId="AD" clId="Web-{DD231553-77AA-46A8-B41C-DE06C02B5254}" dt="2022-01-18T02:46:22.569" v="74"/>
          <ac:grpSpMkLst>
            <pc:docMk/>
            <pc:sldMk cId="2048388959" sldId="257"/>
            <ac:grpSpMk id="76" creationId="{9A50F0F9-04C8-47E4-AF66-B3CAF8C81917}"/>
          </ac:grpSpMkLst>
        </pc:grpChg>
        <pc:grpChg chg="add del">
          <ac:chgData name="RITHVIK RAMDAS" userId="S::ugs20c132_aid.rithvik@cbit.org.in::7adc66d3-7d49-47d5-8fd2-44d134b9ae0d" providerId="AD" clId="Web-{DD231553-77AA-46A8-B41C-DE06C02B5254}" dt="2022-01-18T02:46:22.569" v="74"/>
          <ac:grpSpMkLst>
            <pc:docMk/>
            <pc:sldMk cId="2048388959" sldId="257"/>
            <ac:grpSpMk id="117" creationId="{E8BBA9B4-EF00-4579-A73A-061C5F902438}"/>
          </ac:grpSpMkLst>
        </pc:grpChg>
      </pc:sldChg>
      <pc:sldChg chg="modSp new modTransition">
        <pc:chgData name="RITHVIK RAMDAS" userId="S::ugs20c132_aid.rithvik@cbit.org.in::7adc66d3-7d49-47d5-8fd2-44d134b9ae0d" providerId="AD" clId="Web-{DD231553-77AA-46A8-B41C-DE06C02B5254}" dt="2022-01-18T03:58:36.217" v="528"/>
        <pc:sldMkLst>
          <pc:docMk/>
          <pc:sldMk cId="3746183763" sldId="257"/>
        </pc:sldMkLst>
        <pc:spChg chg="mod">
          <ac:chgData name="RITHVIK RAMDAS" userId="S::ugs20c132_aid.rithvik@cbit.org.in::7adc66d3-7d49-47d5-8fd2-44d134b9ae0d" providerId="AD" clId="Web-{DD231553-77AA-46A8-B41C-DE06C02B5254}" dt="2022-01-18T03:30:51.788" v="414" actId="20577"/>
          <ac:spMkLst>
            <pc:docMk/>
            <pc:sldMk cId="3746183763" sldId="257"/>
            <ac:spMk id="2" creationId="{E46AA277-E739-46E8-B38E-8EBA26905B08}"/>
          </ac:spMkLst>
        </pc:spChg>
        <pc:spChg chg="mod">
          <ac:chgData name="RITHVIK RAMDAS" userId="S::ugs20c132_aid.rithvik@cbit.org.in::7adc66d3-7d49-47d5-8fd2-44d134b9ae0d" providerId="AD" clId="Web-{DD231553-77AA-46A8-B41C-DE06C02B5254}" dt="2022-01-18T03:30:37.334" v="413" actId="20577"/>
          <ac:spMkLst>
            <pc:docMk/>
            <pc:sldMk cId="3746183763" sldId="257"/>
            <ac:spMk id="3" creationId="{4FC8CF63-53A7-47A5-B4BA-DE57160CA200}"/>
          </ac:spMkLst>
        </pc:spChg>
      </pc:sldChg>
      <pc:sldChg chg="addSp delSp modSp new del mod setBg">
        <pc:chgData name="RITHVIK RAMDAS" userId="S::ugs20c132_aid.rithvik@cbit.org.in::7adc66d3-7d49-47d5-8fd2-44d134b9ae0d" providerId="AD" clId="Web-{DD231553-77AA-46A8-B41C-DE06C02B5254}" dt="2022-01-18T03:05:27.799" v="191"/>
        <pc:sldMkLst>
          <pc:docMk/>
          <pc:sldMk cId="47465701" sldId="258"/>
        </pc:sldMkLst>
        <pc:spChg chg="mod">
          <ac:chgData name="RITHVIK RAMDAS" userId="S::ugs20c132_aid.rithvik@cbit.org.in::7adc66d3-7d49-47d5-8fd2-44d134b9ae0d" providerId="AD" clId="Web-{DD231553-77AA-46A8-B41C-DE06C02B5254}" dt="2022-01-18T03:05:01.205" v="189"/>
          <ac:spMkLst>
            <pc:docMk/>
            <pc:sldMk cId="47465701" sldId="258"/>
            <ac:spMk id="2" creationId="{49F324C6-AB16-4038-84CB-EAE94BE94F18}"/>
          </ac:spMkLst>
        </pc:spChg>
        <pc:spChg chg="mod">
          <ac:chgData name="RITHVIK RAMDAS" userId="S::ugs20c132_aid.rithvik@cbit.org.in::7adc66d3-7d49-47d5-8fd2-44d134b9ae0d" providerId="AD" clId="Web-{DD231553-77AA-46A8-B41C-DE06C02B5254}" dt="2022-01-18T03:05:01.205" v="189"/>
          <ac:spMkLst>
            <pc:docMk/>
            <pc:sldMk cId="47465701" sldId="258"/>
            <ac:spMk id="3" creationId="{EA3D8601-82AB-4288-B42E-1176EA33DE0A}"/>
          </ac:spMkLst>
        </pc:spChg>
        <pc:spChg chg="add del mod">
          <ac:chgData name="RITHVIK RAMDAS" userId="S::ugs20c132_aid.rithvik@cbit.org.in::7adc66d3-7d49-47d5-8fd2-44d134b9ae0d" providerId="AD" clId="Web-{DD231553-77AA-46A8-B41C-DE06C02B5254}" dt="2022-01-18T03:04:50.876" v="188"/>
          <ac:spMkLst>
            <pc:docMk/>
            <pc:sldMk cId="47465701" sldId="258"/>
            <ac:spMk id="5" creationId="{A2BC25C8-4501-423A-B72E-FF9E9DB60400}"/>
          </ac:spMkLst>
        </pc:spChg>
        <pc:spChg chg="add del">
          <ac:chgData name="RITHVIK RAMDAS" userId="S::ugs20c132_aid.rithvik@cbit.org.in::7adc66d3-7d49-47d5-8fd2-44d134b9ae0d" providerId="AD" clId="Web-{DD231553-77AA-46A8-B41C-DE06C02B5254}" dt="2022-01-18T03:05:01.205" v="189"/>
          <ac:spMkLst>
            <pc:docMk/>
            <pc:sldMk cId="47465701" sldId="258"/>
            <ac:spMk id="10" creationId="{1C582B07-D0F0-4B6B-A5D9-D2F192CB3A4E}"/>
          </ac:spMkLst>
        </pc:spChg>
        <pc:spChg chg="add del">
          <ac:chgData name="RITHVIK RAMDAS" userId="S::ugs20c132_aid.rithvik@cbit.org.in::7adc66d3-7d49-47d5-8fd2-44d134b9ae0d" providerId="AD" clId="Web-{DD231553-77AA-46A8-B41C-DE06C02B5254}" dt="2022-01-18T03:05:01.205" v="189"/>
          <ac:spMkLst>
            <pc:docMk/>
            <pc:sldMk cId="47465701" sldId="258"/>
            <ac:spMk id="12" creationId="{7EE60796-BC52-4154-A3A9-773DE8285501}"/>
          </ac:spMkLst>
        </pc:spChg>
        <pc:spChg chg="add del">
          <ac:chgData name="RITHVIK RAMDAS" userId="S::ugs20c132_aid.rithvik@cbit.org.in::7adc66d3-7d49-47d5-8fd2-44d134b9ae0d" providerId="AD" clId="Web-{DD231553-77AA-46A8-B41C-DE06C02B5254}" dt="2022-01-18T03:05:01.205" v="189"/>
          <ac:spMkLst>
            <pc:docMk/>
            <pc:sldMk cId="47465701" sldId="258"/>
            <ac:spMk id="14" creationId="{DA1A4301-6FFC-4C82-A1FA-7634D8CAA8F5}"/>
          </ac:spMkLst>
        </pc:spChg>
        <pc:spChg chg="add del">
          <ac:chgData name="RITHVIK RAMDAS" userId="S::ugs20c132_aid.rithvik@cbit.org.in::7adc66d3-7d49-47d5-8fd2-44d134b9ae0d" providerId="AD" clId="Web-{DD231553-77AA-46A8-B41C-DE06C02B5254}" dt="2022-01-18T03:05:01.205" v="189"/>
          <ac:spMkLst>
            <pc:docMk/>
            <pc:sldMk cId="47465701" sldId="258"/>
            <ac:spMk id="16" creationId="{BFEC1042-3FDC-47A3-BCD7-CA9D052F987E}"/>
          </ac:spMkLst>
        </pc:spChg>
        <pc:spChg chg="add">
          <ac:chgData name="RITHVIK RAMDAS" userId="S::ugs20c132_aid.rithvik@cbit.org.in::7adc66d3-7d49-47d5-8fd2-44d134b9ae0d" providerId="AD" clId="Web-{DD231553-77AA-46A8-B41C-DE06C02B5254}" dt="2022-01-18T03:05:01.205" v="189"/>
          <ac:spMkLst>
            <pc:docMk/>
            <pc:sldMk cId="47465701" sldId="258"/>
            <ac:spMk id="52" creationId="{2FD1FEA2-AFB3-4160-AD46-30A807296446}"/>
          </ac:spMkLst>
        </pc:spChg>
        <pc:spChg chg="add">
          <ac:chgData name="RITHVIK RAMDAS" userId="S::ugs20c132_aid.rithvik@cbit.org.in::7adc66d3-7d49-47d5-8fd2-44d134b9ae0d" providerId="AD" clId="Web-{DD231553-77AA-46A8-B41C-DE06C02B5254}" dt="2022-01-18T03:05:01.205" v="189"/>
          <ac:spMkLst>
            <pc:docMk/>
            <pc:sldMk cId="47465701" sldId="258"/>
            <ac:spMk id="54" creationId="{1C582B07-D0F0-4B6B-A5D9-D2F192CB3A4E}"/>
          </ac:spMkLst>
        </pc:spChg>
        <pc:spChg chg="add">
          <ac:chgData name="RITHVIK RAMDAS" userId="S::ugs20c132_aid.rithvik@cbit.org.in::7adc66d3-7d49-47d5-8fd2-44d134b9ae0d" providerId="AD" clId="Web-{DD231553-77AA-46A8-B41C-DE06C02B5254}" dt="2022-01-18T03:05:01.205" v="189"/>
          <ac:spMkLst>
            <pc:docMk/>
            <pc:sldMk cId="47465701" sldId="258"/>
            <ac:spMk id="56" creationId="{DA1A4301-6FFC-4C82-A1FA-7634D8CAA8F5}"/>
          </ac:spMkLst>
        </pc:spChg>
        <pc:spChg chg="add">
          <ac:chgData name="RITHVIK RAMDAS" userId="S::ugs20c132_aid.rithvik@cbit.org.in::7adc66d3-7d49-47d5-8fd2-44d134b9ae0d" providerId="AD" clId="Web-{DD231553-77AA-46A8-B41C-DE06C02B5254}" dt="2022-01-18T03:05:01.205" v="189"/>
          <ac:spMkLst>
            <pc:docMk/>
            <pc:sldMk cId="47465701" sldId="258"/>
            <ac:spMk id="58" creationId="{F7D3A3A7-C494-4ABF-9B45-C69DB5EC1CC7}"/>
          </ac:spMkLst>
        </pc:spChg>
        <pc:grpChg chg="add del">
          <ac:chgData name="RITHVIK RAMDAS" userId="S::ugs20c132_aid.rithvik@cbit.org.in::7adc66d3-7d49-47d5-8fd2-44d134b9ae0d" providerId="AD" clId="Web-{DD231553-77AA-46A8-B41C-DE06C02B5254}" dt="2022-01-18T03:05:01.205" v="189"/>
          <ac:grpSpMkLst>
            <pc:docMk/>
            <pc:sldMk cId="47465701" sldId="258"/>
            <ac:grpSpMk id="18" creationId="{8323DD1D-77DE-48B2-A0A0-6265801531E5}"/>
          </ac:grpSpMkLst>
        </pc:grpChg>
        <pc:grpChg chg="add">
          <ac:chgData name="RITHVIK RAMDAS" userId="S::ugs20c132_aid.rithvik@cbit.org.in::7adc66d3-7d49-47d5-8fd2-44d134b9ae0d" providerId="AD" clId="Web-{DD231553-77AA-46A8-B41C-DE06C02B5254}" dt="2022-01-18T03:05:01.205" v="189"/>
          <ac:grpSpMkLst>
            <pc:docMk/>
            <pc:sldMk cId="47465701" sldId="258"/>
            <ac:grpSpMk id="60" creationId="{8323DD1D-77DE-48B2-A0A0-6265801531E5}"/>
          </ac:grpSpMkLst>
        </pc:grpChg>
        <pc:picChg chg="add del mod">
          <ac:chgData name="RITHVIK RAMDAS" userId="S::ugs20c132_aid.rithvik@cbit.org.in::7adc66d3-7d49-47d5-8fd2-44d134b9ae0d" providerId="AD" clId="Web-{DD231553-77AA-46A8-B41C-DE06C02B5254}" dt="2022-01-18T03:04:50.876" v="188"/>
          <ac:picMkLst>
            <pc:docMk/>
            <pc:sldMk cId="47465701" sldId="258"/>
            <ac:picMk id="4" creationId="{73DE4AAC-0FDA-42AA-8191-37085D816850}"/>
          </ac:picMkLst>
        </pc:picChg>
      </pc:sldChg>
      <pc:sldChg chg="addSp delSp modSp new mod modTransition setBg">
        <pc:chgData name="RITHVIK RAMDAS" userId="S::ugs20c132_aid.rithvik@cbit.org.in::7adc66d3-7d49-47d5-8fd2-44d134b9ae0d" providerId="AD" clId="Web-{DD231553-77AA-46A8-B41C-DE06C02B5254}" dt="2022-01-18T03:58:43.951" v="529"/>
        <pc:sldMkLst>
          <pc:docMk/>
          <pc:sldMk cId="3552805424" sldId="259"/>
        </pc:sldMkLst>
        <pc:spChg chg="mod">
          <ac:chgData name="RITHVIK RAMDAS" userId="S::ugs20c132_aid.rithvik@cbit.org.in::7adc66d3-7d49-47d5-8fd2-44d134b9ae0d" providerId="AD" clId="Web-{DD231553-77AA-46A8-B41C-DE06C02B5254}" dt="2022-01-18T03:27:27.752" v="284" actId="1076"/>
          <ac:spMkLst>
            <pc:docMk/>
            <pc:sldMk cId="3552805424" sldId="259"/>
            <ac:spMk id="2" creationId="{05D7F61E-E83E-4014-8CD2-EFF46F64400F}"/>
          </ac:spMkLst>
        </pc:spChg>
        <pc:spChg chg="del">
          <ac:chgData name="RITHVIK RAMDAS" userId="S::ugs20c132_aid.rithvik@cbit.org.in::7adc66d3-7d49-47d5-8fd2-44d134b9ae0d" providerId="AD" clId="Web-{DD231553-77AA-46A8-B41C-DE06C02B5254}" dt="2022-01-18T03:01:48.466" v="177"/>
          <ac:spMkLst>
            <pc:docMk/>
            <pc:sldMk cId="3552805424" sldId="259"/>
            <ac:spMk id="3" creationId="{005790A3-3524-4775-AFDD-AC0FF61D8541}"/>
          </ac:spMkLst>
        </pc:spChg>
        <pc:spChg chg="add del mod">
          <ac:chgData name="RITHVIK RAMDAS" userId="S::ugs20c132_aid.rithvik@cbit.org.in::7adc66d3-7d49-47d5-8fd2-44d134b9ae0d" providerId="AD" clId="Web-{DD231553-77AA-46A8-B41C-DE06C02B5254}" dt="2022-01-18T03:01:56.513" v="181"/>
          <ac:spMkLst>
            <pc:docMk/>
            <pc:sldMk cId="3552805424" sldId="259"/>
            <ac:spMk id="5" creationId="{BA697B1C-C1F3-4959-A6A9-740E5424E488}"/>
          </ac:spMkLst>
        </pc:spChg>
        <pc:spChg chg="add del mod">
          <ac:chgData name="RITHVIK RAMDAS" userId="S::ugs20c132_aid.rithvik@cbit.org.in::7adc66d3-7d49-47d5-8fd2-44d134b9ae0d" providerId="AD" clId="Web-{DD231553-77AA-46A8-B41C-DE06C02B5254}" dt="2022-01-18T03:19:19.240" v="265"/>
          <ac:spMkLst>
            <pc:docMk/>
            <pc:sldMk cId="3552805424" sldId="259"/>
            <ac:spMk id="8" creationId="{D5E1A9A9-4B51-473C-A4F9-15EAFB125C7F}"/>
          </ac:spMkLst>
        </pc:spChg>
        <pc:spChg chg="add del mod">
          <ac:chgData name="RITHVIK RAMDAS" userId="S::ugs20c132_aid.rithvik@cbit.org.in::7adc66d3-7d49-47d5-8fd2-44d134b9ae0d" providerId="AD" clId="Web-{DD231553-77AA-46A8-B41C-DE06C02B5254}" dt="2022-01-18T03:20:47.242" v="270"/>
          <ac:spMkLst>
            <pc:docMk/>
            <pc:sldMk cId="3552805424" sldId="259"/>
            <ac:spMk id="13" creationId="{D8171F84-6F0D-4ED6-8AC0-CE7DE665262E}"/>
          </ac:spMkLst>
        </pc:spChg>
        <pc:spChg chg="add del mod">
          <ac:chgData name="RITHVIK RAMDAS" userId="S::ugs20c132_aid.rithvik@cbit.org.in::7adc66d3-7d49-47d5-8fd2-44d134b9ae0d" providerId="AD" clId="Web-{DD231553-77AA-46A8-B41C-DE06C02B5254}" dt="2022-01-18T03:22:40.010" v="273"/>
          <ac:spMkLst>
            <pc:docMk/>
            <pc:sldMk cId="3552805424" sldId="259"/>
            <ac:spMk id="17" creationId="{E59167D6-EDEF-4ACB-8D85-5BE2C6E813A1}"/>
          </ac:spMkLst>
        </pc:spChg>
        <pc:spChg chg="add del mod">
          <ac:chgData name="RITHVIK RAMDAS" userId="S::ugs20c132_aid.rithvik@cbit.org.in::7adc66d3-7d49-47d5-8fd2-44d134b9ae0d" providerId="AD" clId="Web-{DD231553-77AA-46A8-B41C-DE06C02B5254}" dt="2022-01-18T03:22:59.152" v="275"/>
          <ac:spMkLst>
            <pc:docMk/>
            <pc:sldMk cId="3552805424" sldId="259"/>
            <ac:spMk id="20" creationId="{2A559F84-E13B-4D12-B587-1D182921D804}"/>
          </ac:spMkLst>
        </pc:spChg>
        <pc:spChg chg="add">
          <ac:chgData name="RITHVIK RAMDAS" userId="S::ugs20c132_aid.rithvik@cbit.org.in::7adc66d3-7d49-47d5-8fd2-44d134b9ae0d" providerId="AD" clId="Web-{DD231553-77AA-46A8-B41C-DE06C02B5254}" dt="2022-01-18T03:24:00.403" v="280"/>
          <ac:spMkLst>
            <pc:docMk/>
            <pc:sldMk cId="3552805424" sldId="259"/>
            <ac:spMk id="23" creationId="{1C582B07-D0F0-4B6B-A5D9-D2F192CB3A4E}"/>
          </ac:spMkLst>
        </pc:spChg>
        <pc:spChg chg="add">
          <ac:chgData name="RITHVIK RAMDAS" userId="S::ugs20c132_aid.rithvik@cbit.org.in::7adc66d3-7d49-47d5-8fd2-44d134b9ae0d" providerId="AD" clId="Web-{DD231553-77AA-46A8-B41C-DE06C02B5254}" dt="2022-01-18T03:24:00.403" v="280"/>
          <ac:spMkLst>
            <pc:docMk/>
            <pc:sldMk cId="3552805424" sldId="259"/>
            <ac:spMk id="24" creationId="{24701308-26EE-4CF5-A419-22F00F0CF0FF}"/>
          </ac:spMkLst>
        </pc:spChg>
        <pc:spChg chg="add del">
          <ac:chgData name="RITHVIK RAMDAS" userId="S::ugs20c132_aid.rithvik@cbit.org.in::7adc66d3-7d49-47d5-8fd2-44d134b9ae0d" providerId="AD" clId="Web-{DD231553-77AA-46A8-B41C-DE06C02B5254}" dt="2022-01-18T03:23:52.153" v="279"/>
          <ac:spMkLst>
            <pc:docMk/>
            <pc:sldMk cId="3552805424" sldId="259"/>
            <ac:spMk id="25" creationId="{31C27C5D-EDCF-481B-8648-7C1D33DD6324}"/>
          </ac:spMkLst>
        </pc:spChg>
        <pc:spChg chg="add">
          <ac:chgData name="RITHVIK RAMDAS" userId="S::ugs20c132_aid.rithvik@cbit.org.in::7adc66d3-7d49-47d5-8fd2-44d134b9ae0d" providerId="AD" clId="Web-{DD231553-77AA-46A8-B41C-DE06C02B5254}" dt="2022-01-18T03:24:00.403" v="280"/>
          <ac:spMkLst>
            <pc:docMk/>
            <pc:sldMk cId="3552805424" sldId="259"/>
            <ac:spMk id="26" creationId="{DA1A4301-6FFC-4C82-A1FA-7634D8CAA8F5}"/>
          </ac:spMkLst>
        </pc:spChg>
        <pc:spChg chg="add del">
          <ac:chgData name="RITHVIK RAMDAS" userId="S::ugs20c132_aid.rithvik@cbit.org.in::7adc66d3-7d49-47d5-8fd2-44d134b9ae0d" providerId="AD" clId="Web-{DD231553-77AA-46A8-B41C-DE06C02B5254}" dt="2022-01-18T03:23:52.153" v="279"/>
          <ac:spMkLst>
            <pc:docMk/>
            <pc:sldMk cId="3552805424" sldId="259"/>
            <ac:spMk id="28" creationId="{1C582B07-D0F0-4B6B-A5D9-D2F192CB3A4E}"/>
          </ac:spMkLst>
        </pc:spChg>
        <pc:spChg chg="add">
          <ac:chgData name="RITHVIK RAMDAS" userId="S::ugs20c132_aid.rithvik@cbit.org.in::7adc66d3-7d49-47d5-8fd2-44d134b9ae0d" providerId="AD" clId="Web-{DD231553-77AA-46A8-B41C-DE06C02B5254}" dt="2022-01-18T03:24:00.403" v="280"/>
          <ac:spMkLst>
            <pc:docMk/>
            <pc:sldMk cId="3552805424" sldId="259"/>
            <ac:spMk id="29" creationId="{4A18CA8E-1E96-45DD-84D2-29CADADDFD94}"/>
          </ac:spMkLst>
        </pc:spChg>
        <pc:spChg chg="add del">
          <ac:chgData name="RITHVIK RAMDAS" userId="S::ugs20c132_aid.rithvik@cbit.org.in::7adc66d3-7d49-47d5-8fd2-44d134b9ae0d" providerId="AD" clId="Web-{DD231553-77AA-46A8-B41C-DE06C02B5254}" dt="2022-01-18T03:23:52.153" v="279"/>
          <ac:spMkLst>
            <pc:docMk/>
            <pc:sldMk cId="3552805424" sldId="259"/>
            <ac:spMk id="30" creationId="{24701308-26EE-4CF5-A419-22F00F0CF0FF}"/>
          </ac:spMkLst>
        </pc:spChg>
        <pc:spChg chg="add del">
          <ac:chgData name="RITHVIK RAMDAS" userId="S::ugs20c132_aid.rithvik@cbit.org.in::7adc66d3-7d49-47d5-8fd2-44d134b9ae0d" providerId="AD" clId="Web-{DD231553-77AA-46A8-B41C-DE06C02B5254}" dt="2022-01-18T03:23:52.153" v="279"/>
          <ac:spMkLst>
            <pc:docMk/>
            <pc:sldMk cId="3552805424" sldId="259"/>
            <ac:spMk id="32" creationId="{DA1A4301-6FFC-4C82-A1FA-7634D8CAA8F5}"/>
          </ac:spMkLst>
        </pc:spChg>
        <pc:grpChg chg="add">
          <ac:chgData name="RITHVIK RAMDAS" userId="S::ugs20c132_aid.rithvik@cbit.org.in::7adc66d3-7d49-47d5-8fd2-44d134b9ae0d" providerId="AD" clId="Web-{DD231553-77AA-46A8-B41C-DE06C02B5254}" dt="2022-01-18T03:24:00.403" v="280"/>
          <ac:grpSpMkLst>
            <pc:docMk/>
            <pc:sldMk cId="3552805424" sldId="259"/>
            <ac:grpSpMk id="27" creationId="{8323DD1D-77DE-48B2-A0A0-6265801531E5}"/>
          </ac:grpSpMkLst>
        </pc:grpChg>
        <pc:grpChg chg="add del">
          <ac:chgData name="RITHVIK RAMDAS" userId="S::ugs20c132_aid.rithvik@cbit.org.in::7adc66d3-7d49-47d5-8fd2-44d134b9ae0d" providerId="AD" clId="Web-{DD231553-77AA-46A8-B41C-DE06C02B5254}" dt="2022-01-18T03:23:52.153" v="279"/>
          <ac:grpSpMkLst>
            <pc:docMk/>
            <pc:sldMk cId="3552805424" sldId="259"/>
            <ac:grpSpMk id="34" creationId="{8323DD1D-77DE-48B2-A0A0-6265801531E5}"/>
          </ac:grpSpMkLst>
        </pc:grpChg>
        <pc:picChg chg="add del mod ord">
          <ac:chgData name="RITHVIK RAMDAS" userId="S::ugs20c132_aid.rithvik@cbit.org.in::7adc66d3-7d49-47d5-8fd2-44d134b9ae0d" providerId="AD" clId="Web-{DD231553-77AA-46A8-B41C-DE06C02B5254}" dt="2022-01-18T03:01:56.654" v="182"/>
          <ac:picMkLst>
            <pc:docMk/>
            <pc:sldMk cId="3552805424" sldId="259"/>
            <ac:picMk id="4" creationId="{5AFB6D21-651C-4B28-B978-E8549EAA6257}"/>
          </ac:picMkLst>
        </pc:picChg>
        <pc:picChg chg="add del mod ord">
          <ac:chgData name="RITHVIK RAMDAS" userId="S::ugs20c132_aid.rithvik@cbit.org.in::7adc66d3-7d49-47d5-8fd2-44d134b9ae0d" providerId="AD" clId="Web-{DD231553-77AA-46A8-B41C-DE06C02B5254}" dt="2022-01-18T03:20:25.929" v="269"/>
          <ac:picMkLst>
            <pc:docMk/>
            <pc:sldMk cId="3552805424" sldId="259"/>
            <ac:picMk id="9" creationId="{63E38C0A-2128-4C7D-B07A-1F77432D4C47}"/>
          </ac:picMkLst>
        </pc:picChg>
        <pc:picChg chg="add del mod">
          <ac:chgData name="RITHVIK RAMDAS" userId="S::ugs20c132_aid.rithvik@cbit.org.in::7adc66d3-7d49-47d5-8fd2-44d134b9ae0d" providerId="AD" clId="Web-{DD231553-77AA-46A8-B41C-DE06C02B5254}" dt="2022-01-18T03:19:55.913" v="267"/>
          <ac:picMkLst>
            <pc:docMk/>
            <pc:sldMk cId="3552805424" sldId="259"/>
            <ac:picMk id="10" creationId="{40676194-3ED7-49F0-9F96-CDB12F668634}"/>
          </ac:picMkLst>
        </pc:picChg>
        <pc:picChg chg="add mod">
          <ac:chgData name="RITHVIK RAMDAS" userId="S::ugs20c132_aid.rithvik@cbit.org.in::7adc66d3-7d49-47d5-8fd2-44d134b9ae0d" providerId="AD" clId="Web-{DD231553-77AA-46A8-B41C-DE06C02B5254}" dt="2022-01-18T03:24:00.403" v="280"/>
          <ac:picMkLst>
            <pc:docMk/>
            <pc:sldMk cId="3552805424" sldId="259"/>
            <ac:picMk id="11" creationId="{5E24A5A2-4396-40AB-B46D-8FB79460B428}"/>
          </ac:picMkLst>
        </pc:picChg>
        <pc:picChg chg="add del mod ord">
          <ac:chgData name="RITHVIK RAMDAS" userId="S::ugs20c132_aid.rithvik@cbit.org.in::7adc66d3-7d49-47d5-8fd2-44d134b9ae0d" providerId="AD" clId="Web-{DD231553-77AA-46A8-B41C-DE06C02B5254}" dt="2022-01-18T03:22:36.151" v="272"/>
          <ac:picMkLst>
            <pc:docMk/>
            <pc:sldMk cId="3552805424" sldId="259"/>
            <ac:picMk id="14" creationId="{60559EEC-74A8-443D-9DBB-2E789E57DBDF}"/>
          </ac:picMkLst>
        </pc:picChg>
        <pc:picChg chg="add mod ord">
          <ac:chgData name="RITHVIK RAMDAS" userId="S::ugs20c132_aid.rithvik@cbit.org.in::7adc66d3-7d49-47d5-8fd2-44d134b9ae0d" providerId="AD" clId="Web-{DD231553-77AA-46A8-B41C-DE06C02B5254}" dt="2022-01-18T03:24:00.403" v="280"/>
          <ac:picMkLst>
            <pc:docMk/>
            <pc:sldMk cId="3552805424" sldId="259"/>
            <ac:picMk id="15" creationId="{00B6EBF4-8BB2-473D-A072-1C619C50829D}"/>
          </ac:picMkLst>
        </pc:picChg>
        <pc:picChg chg="add del mod ord">
          <ac:chgData name="RITHVIK RAMDAS" userId="S::ugs20c132_aid.rithvik@cbit.org.in::7adc66d3-7d49-47d5-8fd2-44d134b9ae0d" providerId="AD" clId="Web-{DD231553-77AA-46A8-B41C-DE06C02B5254}" dt="2022-01-18T03:22:46.620" v="274"/>
          <ac:picMkLst>
            <pc:docMk/>
            <pc:sldMk cId="3552805424" sldId="259"/>
            <ac:picMk id="18" creationId="{F3782BB0-35F8-4200-8923-CE5D662949AB}"/>
          </ac:picMkLst>
        </pc:picChg>
        <pc:picChg chg="add mod ord">
          <ac:chgData name="RITHVIK RAMDAS" userId="S::ugs20c132_aid.rithvik@cbit.org.in::7adc66d3-7d49-47d5-8fd2-44d134b9ae0d" providerId="AD" clId="Web-{DD231553-77AA-46A8-B41C-DE06C02B5254}" dt="2022-01-18T03:24:00.403" v="280"/>
          <ac:picMkLst>
            <pc:docMk/>
            <pc:sldMk cId="3552805424" sldId="259"/>
            <ac:picMk id="21" creationId="{EB6FD71E-4583-498C-9058-ACBB7012AFCA}"/>
          </ac:picMkLst>
        </pc:picChg>
      </pc:sldChg>
      <pc:sldChg chg="modSp new modTransition">
        <pc:chgData name="RITHVIK RAMDAS" userId="S::ugs20c132_aid.rithvik@cbit.org.in::7adc66d3-7d49-47d5-8fd2-44d134b9ae0d" providerId="AD" clId="Web-{DD231553-77AA-46A8-B41C-DE06C02B5254}" dt="2022-01-18T03:58:52.327" v="530"/>
        <pc:sldMkLst>
          <pc:docMk/>
          <pc:sldMk cId="2664208525" sldId="260"/>
        </pc:sldMkLst>
        <pc:spChg chg="mod">
          <ac:chgData name="RITHVIK RAMDAS" userId="S::ugs20c132_aid.rithvik@cbit.org.in::7adc66d3-7d49-47d5-8fd2-44d134b9ae0d" providerId="AD" clId="Web-{DD231553-77AA-46A8-B41C-DE06C02B5254}" dt="2022-01-18T03:28:03.502" v="293" actId="20577"/>
          <ac:spMkLst>
            <pc:docMk/>
            <pc:sldMk cId="2664208525" sldId="260"/>
            <ac:spMk id="3" creationId="{CBF1834E-4E05-43EA-BCB5-437815EA5672}"/>
          </ac:spMkLst>
        </pc:spChg>
      </pc:sldChg>
      <pc:sldChg chg="addSp delSp modSp new del mod setBg">
        <pc:chgData name="RITHVIK RAMDAS" userId="S::ugs20c132_aid.rithvik@cbit.org.in::7adc66d3-7d49-47d5-8fd2-44d134b9ae0d" providerId="AD" clId="Web-{DD231553-77AA-46A8-B41C-DE06C02B5254}" dt="2022-01-18T03:18:25.380" v="254"/>
        <pc:sldMkLst>
          <pc:docMk/>
          <pc:sldMk cId="4217363273" sldId="260"/>
        </pc:sldMkLst>
        <pc:spChg chg="mod">
          <ac:chgData name="RITHVIK RAMDAS" userId="S::ugs20c132_aid.rithvik@cbit.org.in::7adc66d3-7d49-47d5-8fd2-44d134b9ae0d" providerId="AD" clId="Web-{DD231553-77AA-46A8-B41C-DE06C02B5254}" dt="2022-01-18T03:12:44.762" v="249"/>
          <ac:spMkLst>
            <pc:docMk/>
            <pc:sldMk cId="4217363273" sldId="260"/>
            <ac:spMk id="2" creationId="{9A1AF35B-F62A-4404-AC39-DC4BA10588B9}"/>
          </ac:spMkLst>
        </pc:spChg>
        <pc:spChg chg="mod">
          <ac:chgData name="RITHVIK RAMDAS" userId="S::ugs20c132_aid.rithvik@cbit.org.in::7adc66d3-7d49-47d5-8fd2-44d134b9ae0d" providerId="AD" clId="Web-{DD231553-77AA-46A8-B41C-DE06C02B5254}" dt="2022-01-18T03:12:44.762" v="249"/>
          <ac:spMkLst>
            <pc:docMk/>
            <pc:sldMk cId="4217363273" sldId="260"/>
            <ac:spMk id="3" creationId="{00BE8F7D-DDDD-4232-B33F-E0E8A86E16FA}"/>
          </ac:spMkLst>
        </pc:spChg>
        <pc:spChg chg="add del mod ord">
          <ac:chgData name="RITHVIK RAMDAS" userId="S::ugs20c132_aid.rithvik@cbit.org.in::7adc66d3-7d49-47d5-8fd2-44d134b9ae0d" providerId="AD" clId="Web-{DD231553-77AA-46A8-B41C-DE06C02B5254}" dt="2022-01-18T03:08:34.085" v="221"/>
          <ac:spMkLst>
            <pc:docMk/>
            <pc:sldMk cId="4217363273" sldId="260"/>
            <ac:spMk id="5" creationId="{159B6BF3-09B2-4548-9840-A9EB282F4E6D}"/>
          </ac:spMkLst>
        </pc:spChg>
        <pc:spChg chg="add del mod">
          <ac:chgData name="RITHVIK RAMDAS" userId="S::ugs20c132_aid.rithvik@cbit.org.in::7adc66d3-7d49-47d5-8fd2-44d134b9ae0d" providerId="AD" clId="Web-{DD231553-77AA-46A8-B41C-DE06C02B5254}" dt="2022-01-18T03:08:29.210" v="217"/>
          <ac:spMkLst>
            <pc:docMk/>
            <pc:sldMk cId="4217363273" sldId="260"/>
            <ac:spMk id="8" creationId="{4A37A98E-FD14-45FE-BA06-71F150D5F5A4}"/>
          </ac:spMkLst>
        </pc:spChg>
        <pc:spChg chg="add del mod ord">
          <ac:chgData name="RITHVIK RAMDAS" userId="S::ugs20c132_aid.rithvik@cbit.org.in::7adc66d3-7d49-47d5-8fd2-44d134b9ae0d" providerId="AD" clId="Web-{DD231553-77AA-46A8-B41C-DE06C02B5254}" dt="2022-01-18T03:10:57.197" v="241"/>
          <ac:spMkLst>
            <pc:docMk/>
            <pc:sldMk cId="4217363273" sldId="260"/>
            <ac:spMk id="11" creationId="{02CA9B0F-EBDE-46D2-AC50-F7E6C2B4990B}"/>
          </ac:spMkLst>
        </pc:spChg>
        <pc:spChg chg="add del">
          <ac:chgData name="RITHVIK RAMDAS" userId="S::ugs20c132_aid.rithvik@cbit.org.in::7adc66d3-7d49-47d5-8fd2-44d134b9ae0d" providerId="AD" clId="Web-{DD231553-77AA-46A8-B41C-DE06C02B5254}" dt="2022-01-18T03:08:25.553" v="214"/>
          <ac:spMkLst>
            <pc:docMk/>
            <pc:sldMk cId="4217363273" sldId="260"/>
            <ac:spMk id="13" creationId="{1C582B07-D0F0-4B6B-A5D9-D2F192CB3A4E}"/>
          </ac:spMkLst>
        </pc:spChg>
        <pc:spChg chg="add del">
          <ac:chgData name="RITHVIK RAMDAS" userId="S::ugs20c132_aid.rithvik@cbit.org.in::7adc66d3-7d49-47d5-8fd2-44d134b9ae0d" providerId="AD" clId="Web-{DD231553-77AA-46A8-B41C-DE06C02B5254}" dt="2022-01-18T03:08:25.553" v="214"/>
          <ac:spMkLst>
            <pc:docMk/>
            <pc:sldMk cId="4217363273" sldId="260"/>
            <ac:spMk id="15" creationId="{A08F75C9-6503-4894-B4F5-0E181C9F4775}"/>
          </ac:spMkLst>
        </pc:spChg>
        <pc:spChg chg="add del mod">
          <ac:chgData name="RITHVIK RAMDAS" userId="S::ugs20c132_aid.rithvik@cbit.org.in::7adc66d3-7d49-47d5-8fd2-44d134b9ae0d" providerId="AD" clId="Web-{DD231553-77AA-46A8-B41C-DE06C02B5254}" dt="2022-01-18T03:10:54.807" v="237"/>
          <ac:spMkLst>
            <pc:docMk/>
            <pc:sldMk cId="4217363273" sldId="260"/>
            <ac:spMk id="16" creationId="{DC80A627-3634-499B-9CD2-C1D305EEE353}"/>
          </ac:spMkLst>
        </pc:spChg>
        <pc:spChg chg="add del">
          <ac:chgData name="RITHVIK RAMDAS" userId="S::ugs20c132_aid.rithvik@cbit.org.in::7adc66d3-7d49-47d5-8fd2-44d134b9ae0d" providerId="AD" clId="Web-{DD231553-77AA-46A8-B41C-DE06C02B5254}" dt="2022-01-18T03:08:25.553" v="214"/>
          <ac:spMkLst>
            <pc:docMk/>
            <pc:sldMk cId="4217363273" sldId="260"/>
            <ac:spMk id="17" creationId="{69CC4D24-95F1-4CC0-B8CE-9C6E748DADD5}"/>
          </ac:spMkLst>
        </pc:spChg>
        <pc:spChg chg="add del">
          <ac:chgData name="RITHVIK RAMDAS" userId="S::ugs20c132_aid.rithvik@cbit.org.in::7adc66d3-7d49-47d5-8fd2-44d134b9ae0d" providerId="AD" clId="Web-{DD231553-77AA-46A8-B41C-DE06C02B5254}" dt="2022-01-18T03:10:52.072" v="234"/>
          <ac:spMkLst>
            <pc:docMk/>
            <pc:sldMk cId="4217363273" sldId="260"/>
            <ac:spMk id="21" creationId="{1C582B07-D0F0-4B6B-A5D9-D2F192CB3A4E}"/>
          </ac:spMkLst>
        </pc:spChg>
        <pc:spChg chg="add del">
          <ac:chgData name="RITHVIK RAMDAS" userId="S::ugs20c132_aid.rithvik@cbit.org.in::7adc66d3-7d49-47d5-8fd2-44d134b9ae0d" providerId="AD" clId="Web-{DD231553-77AA-46A8-B41C-DE06C02B5254}" dt="2022-01-18T03:10:52.072" v="234"/>
          <ac:spMkLst>
            <pc:docMk/>
            <pc:sldMk cId="4217363273" sldId="260"/>
            <ac:spMk id="23" creationId="{A08F75C9-6503-4894-B4F5-0E181C9F4775}"/>
          </ac:spMkLst>
        </pc:spChg>
        <pc:spChg chg="add del">
          <ac:chgData name="RITHVIK RAMDAS" userId="S::ugs20c132_aid.rithvik@cbit.org.in::7adc66d3-7d49-47d5-8fd2-44d134b9ae0d" providerId="AD" clId="Web-{DD231553-77AA-46A8-B41C-DE06C02B5254}" dt="2022-01-18T03:10:52.072" v="234"/>
          <ac:spMkLst>
            <pc:docMk/>
            <pc:sldMk cId="4217363273" sldId="260"/>
            <ac:spMk id="25" creationId="{69CC4D24-95F1-4CC0-B8CE-9C6E748DADD5}"/>
          </ac:spMkLst>
        </pc:spChg>
        <pc:spChg chg="add">
          <ac:chgData name="RITHVIK RAMDAS" userId="S::ugs20c132_aid.rithvik@cbit.org.in::7adc66d3-7d49-47d5-8fd2-44d134b9ae0d" providerId="AD" clId="Web-{DD231553-77AA-46A8-B41C-DE06C02B5254}" dt="2022-01-18T03:12:44.762" v="249"/>
          <ac:spMkLst>
            <pc:docMk/>
            <pc:sldMk cId="4217363273" sldId="260"/>
            <ac:spMk id="65" creationId="{1C582B07-D0F0-4B6B-A5D9-D2F192CB3A4E}"/>
          </ac:spMkLst>
        </pc:spChg>
        <pc:spChg chg="add">
          <ac:chgData name="RITHVIK RAMDAS" userId="S::ugs20c132_aid.rithvik@cbit.org.in::7adc66d3-7d49-47d5-8fd2-44d134b9ae0d" providerId="AD" clId="Web-{DD231553-77AA-46A8-B41C-DE06C02B5254}" dt="2022-01-18T03:12:44.762" v="249"/>
          <ac:spMkLst>
            <pc:docMk/>
            <pc:sldMk cId="4217363273" sldId="260"/>
            <ac:spMk id="67" creationId="{A08F75C9-6503-4894-B4F5-0E181C9F4775}"/>
          </ac:spMkLst>
        </pc:spChg>
        <pc:spChg chg="add">
          <ac:chgData name="RITHVIK RAMDAS" userId="S::ugs20c132_aid.rithvik@cbit.org.in::7adc66d3-7d49-47d5-8fd2-44d134b9ae0d" providerId="AD" clId="Web-{DD231553-77AA-46A8-B41C-DE06C02B5254}" dt="2022-01-18T03:12:44.762" v="249"/>
          <ac:spMkLst>
            <pc:docMk/>
            <pc:sldMk cId="4217363273" sldId="260"/>
            <ac:spMk id="69" creationId="{69CC4D24-95F1-4CC0-B8CE-9C6E748DADD5}"/>
          </ac:spMkLst>
        </pc:spChg>
        <pc:grpChg chg="add del">
          <ac:chgData name="RITHVIK RAMDAS" userId="S::ugs20c132_aid.rithvik@cbit.org.in::7adc66d3-7d49-47d5-8fd2-44d134b9ae0d" providerId="AD" clId="Web-{DD231553-77AA-46A8-B41C-DE06C02B5254}" dt="2022-01-18T03:08:25.553" v="214"/>
          <ac:grpSpMkLst>
            <pc:docMk/>
            <pc:sldMk cId="4217363273" sldId="260"/>
            <ac:grpSpMk id="19" creationId="{A9702B8E-3529-45A9-9AA5-FD0A05C6C57F}"/>
          </ac:grpSpMkLst>
        </pc:grpChg>
        <pc:grpChg chg="add del">
          <ac:chgData name="RITHVIK RAMDAS" userId="S::ugs20c132_aid.rithvik@cbit.org.in::7adc66d3-7d49-47d5-8fd2-44d134b9ae0d" providerId="AD" clId="Web-{DD231553-77AA-46A8-B41C-DE06C02B5254}" dt="2022-01-18T03:10:52.072" v="234"/>
          <ac:grpSpMkLst>
            <pc:docMk/>
            <pc:sldMk cId="4217363273" sldId="260"/>
            <ac:grpSpMk id="27" creationId="{A9702B8E-3529-45A9-9AA5-FD0A05C6C57F}"/>
          </ac:grpSpMkLst>
        </pc:grpChg>
        <pc:grpChg chg="add">
          <ac:chgData name="RITHVIK RAMDAS" userId="S::ugs20c132_aid.rithvik@cbit.org.in::7adc66d3-7d49-47d5-8fd2-44d134b9ae0d" providerId="AD" clId="Web-{DD231553-77AA-46A8-B41C-DE06C02B5254}" dt="2022-01-18T03:12:44.762" v="249"/>
          <ac:grpSpMkLst>
            <pc:docMk/>
            <pc:sldMk cId="4217363273" sldId="260"/>
            <ac:grpSpMk id="71" creationId="{A9702B8E-3529-45A9-9AA5-FD0A05C6C57F}"/>
          </ac:grpSpMkLst>
        </pc:grpChg>
        <pc:picChg chg="add del mod">
          <ac:chgData name="RITHVIK RAMDAS" userId="S::ugs20c132_aid.rithvik@cbit.org.in::7adc66d3-7d49-47d5-8fd2-44d134b9ae0d" providerId="AD" clId="Web-{DD231553-77AA-46A8-B41C-DE06C02B5254}" dt="2022-01-18T03:08:34.085" v="222"/>
          <ac:picMkLst>
            <pc:docMk/>
            <pc:sldMk cId="4217363273" sldId="260"/>
            <ac:picMk id="4" creationId="{4E2EBA3A-8EB9-4F73-B997-8F305BD1582F}"/>
          </ac:picMkLst>
        </pc:picChg>
        <pc:picChg chg="add del mod">
          <ac:chgData name="RITHVIK RAMDAS" userId="S::ugs20c132_aid.rithvik@cbit.org.in::7adc66d3-7d49-47d5-8fd2-44d134b9ae0d" providerId="AD" clId="Web-{DD231553-77AA-46A8-B41C-DE06C02B5254}" dt="2022-01-18T03:08:29.210" v="218"/>
          <ac:picMkLst>
            <pc:docMk/>
            <pc:sldMk cId="4217363273" sldId="260"/>
            <ac:picMk id="7" creationId="{509B57A7-AEB7-4088-AF23-9DE12BBCF68F}"/>
          </ac:picMkLst>
        </pc:picChg>
        <pc:picChg chg="add del mod">
          <ac:chgData name="RITHVIK RAMDAS" userId="S::ugs20c132_aid.rithvik@cbit.org.in::7adc66d3-7d49-47d5-8fd2-44d134b9ae0d" providerId="AD" clId="Web-{DD231553-77AA-46A8-B41C-DE06C02B5254}" dt="2022-01-18T03:10:57.197" v="242"/>
          <ac:picMkLst>
            <pc:docMk/>
            <pc:sldMk cId="4217363273" sldId="260"/>
            <ac:picMk id="10" creationId="{0D6F6B6D-1CD2-44A3-B4CE-282C9C4A214B}"/>
          </ac:picMkLst>
        </pc:picChg>
        <pc:picChg chg="add del mod">
          <ac:chgData name="RITHVIK RAMDAS" userId="S::ugs20c132_aid.rithvik@cbit.org.in::7adc66d3-7d49-47d5-8fd2-44d134b9ae0d" providerId="AD" clId="Web-{DD231553-77AA-46A8-B41C-DE06C02B5254}" dt="2022-01-18T03:10:54.807" v="238"/>
          <ac:picMkLst>
            <pc:docMk/>
            <pc:sldMk cId="4217363273" sldId="260"/>
            <ac:picMk id="14" creationId="{1B047992-8E48-4EA5-ACF4-E7A174B159ED}"/>
          </ac:picMkLst>
        </pc:picChg>
        <pc:picChg chg="add del mod">
          <ac:chgData name="RITHVIK RAMDAS" userId="S::ugs20c132_aid.rithvik@cbit.org.in::7adc66d3-7d49-47d5-8fd2-44d134b9ae0d" providerId="AD" clId="Web-{DD231553-77AA-46A8-B41C-DE06C02B5254}" dt="2022-01-18T03:11:12.713" v="244"/>
          <ac:picMkLst>
            <pc:docMk/>
            <pc:sldMk cId="4217363273" sldId="260"/>
            <ac:picMk id="57" creationId="{78A53366-7684-41D3-A17E-27060C1F6A2E}"/>
          </ac:picMkLst>
        </pc:picChg>
        <pc:picChg chg="add mod ord">
          <ac:chgData name="RITHVIK RAMDAS" userId="S::ugs20c132_aid.rithvik@cbit.org.in::7adc66d3-7d49-47d5-8fd2-44d134b9ae0d" providerId="AD" clId="Web-{DD231553-77AA-46A8-B41C-DE06C02B5254}" dt="2022-01-18T03:12:44.762" v="249"/>
          <ac:picMkLst>
            <pc:docMk/>
            <pc:sldMk cId="4217363273" sldId="260"/>
            <ac:picMk id="58" creationId="{21E3FF65-B0F6-4FFD-BFA1-340B4D670E55}"/>
          </ac:picMkLst>
        </pc:picChg>
        <pc:picChg chg="add del mod">
          <ac:chgData name="RITHVIK RAMDAS" userId="S::ugs20c132_aid.rithvik@cbit.org.in::7adc66d3-7d49-47d5-8fd2-44d134b9ae0d" providerId="AD" clId="Web-{DD231553-77AA-46A8-B41C-DE06C02B5254}" dt="2022-01-18T03:12:22.793" v="247"/>
          <ac:picMkLst>
            <pc:docMk/>
            <pc:sldMk cId="4217363273" sldId="260"/>
            <ac:picMk id="59" creationId="{7E7A299F-BFDE-4A3B-AEF0-68F821BB8A57}"/>
          </ac:picMkLst>
        </pc:picChg>
        <pc:picChg chg="add mod">
          <ac:chgData name="RITHVIK RAMDAS" userId="S::ugs20c132_aid.rithvik@cbit.org.in::7adc66d3-7d49-47d5-8fd2-44d134b9ae0d" providerId="AD" clId="Web-{DD231553-77AA-46A8-B41C-DE06C02B5254}" dt="2022-01-18T03:12:44.762" v="249"/>
          <ac:picMkLst>
            <pc:docMk/>
            <pc:sldMk cId="4217363273" sldId="260"/>
            <ac:picMk id="60" creationId="{994930E5-2A3C-41AC-95A8-0BF836D29F12}"/>
          </ac:picMkLst>
        </pc:picChg>
        <pc:picChg chg="add del mod">
          <ac:chgData name="RITHVIK RAMDAS" userId="S::ugs20c132_aid.rithvik@cbit.org.in::7adc66d3-7d49-47d5-8fd2-44d134b9ae0d" providerId="AD" clId="Web-{DD231553-77AA-46A8-B41C-DE06C02B5254}" dt="2022-01-18T03:13:53.498" v="251"/>
          <ac:picMkLst>
            <pc:docMk/>
            <pc:sldMk cId="4217363273" sldId="260"/>
            <ac:picMk id="61" creationId="{A04C9966-98B4-493F-A235-6F159146ADEF}"/>
          </ac:picMkLst>
        </pc:picChg>
        <pc:picChg chg="add del mod">
          <ac:chgData name="RITHVIK RAMDAS" userId="S::ugs20c132_aid.rithvik@cbit.org.in::7adc66d3-7d49-47d5-8fd2-44d134b9ae0d" providerId="AD" clId="Web-{DD231553-77AA-46A8-B41C-DE06C02B5254}" dt="2022-01-18T03:15:09.641" v="253"/>
          <ac:picMkLst>
            <pc:docMk/>
            <pc:sldMk cId="4217363273" sldId="260"/>
            <ac:picMk id="62" creationId="{5EE141AF-E58B-4EF5-A801-BC5AADB3C825}"/>
          </ac:picMkLst>
        </pc:picChg>
      </pc:sldChg>
      <pc:sldChg chg="addSp delSp modSp new mod modTransition setBg">
        <pc:chgData name="RITHVIK RAMDAS" userId="S::ugs20c132_aid.rithvik@cbit.org.in::7adc66d3-7d49-47d5-8fd2-44d134b9ae0d" providerId="AD" clId="Web-{DD231553-77AA-46A8-B41C-DE06C02B5254}" dt="2022-01-18T04:18:19.402" v="640"/>
        <pc:sldMkLst>
          <pc:docMk/>
          <pc:sldMk cId="2264759304" sldId="261"/>
        </pc:sldMkLst>
        <pc:spChg chg="mod">
          <ac:chgData name="RITHVIK RAMDAS" userId="S::ugs20c132_aid.rithvik@cbit.org.in::7adc66d3-7d49-47d5-8fd2-44d134b9ae0d" providerId="AD" clId="Web-{DD231553-77AA-46A8-B41C-DE06C02B5254}" dt="2022-01-18T03:38:02.329" v="450" actId="20577"/>
          <ac:spMkLst>
            <pc:docMk/>
            <pc:sldMk cId="2264759304" sldId="261"/>
            <ac:spMk id="2" creationId="{C637DD6F-2011-45E0-8150-F3CF02588182}"/>
          </ac:spMkLst>
        </pc:spChg>
        <pc:spChg chg="del">
          <ac:chgData name="RITHVIK RAMDAS" userId="S::ugs20c132_aid.rithvik@cbit.org.in::7adc66d3-7d49-47d5-8fd2-44d134b9ae0d" providerId="AD" clId="Web-{DD231553-77AA-46A8-B41C-DE06C02B5254}" dt="2022-01-18T03:31:56.758" v="426"/>
          <ac:spMkLst>
            <pc:docMk/>
            <pc:sldMk cId="2264759304" sldId="261"/>
            <ac:spMk id="3" creationId="{2EE5C692-3B32-439C-8090-8BFE56555E2E}"/>
          </ac:spMkLst>
        </pc:spChg>
        <pc:spChg chg="add del mod">
          <ac:chgData name="RITHVIK RAMDAS" userId="S::ugs20c132_aid.rithvik@cbit.org.in::7adc66d3-7d49-47d5-8fd2-44d134b9ae0d" providerId="AD" clId="Web-{DD231553-77AA-46A8-B41C-DE06C02B5254}" dt="2022-01-18T03:32:23.227" v="428"/>
          <ac:spMkLst>
            <pc:docMk/>
            <pc:sldMk cId="2264759304" sldId="261"/>
            <ac:spMk id="6" creationId="{50AA4843-4FD2-4BB2-B30F-FB7D398F74C9}"/>
          </ac:spMkLst>
        </pc:spChg>
        <pc:spChg chg="add del mod">
          <ac:chgData name="RITHVIK RAMDAS" userId="S::ugs20c132_aid.rithvik@cbit.org.in::7adc66d3-7d49-47d5-8fd2-44d134b9ae0d" providerId="AD" clId="Web-{DD231553-77AA-46A8-B41C-DE06C02B5254}" dt="2022-01-18T03:33:22.338" v="430"/>
          <ac:spMkLst>
            <pc:docMk/>
            <pc:sldMk cId="2264759304" sldId="261"/>
            <ac:spMk id="9" creationId="{0BEC3053-BA11-4A80-9626-7E9D3EFF09C4}"/>
          </ac:spMkLst>
        </pc:spChg>
        <pc:spChg chg="add del mod">
          <ac:chgData name="RITHVIK RAMDAS" userId="S::ugs20c132_aid.rithvik@cbit.org.in::7adc66d3-7d49-47d5-8fd2-44d134b9ae0d" providerId="AD" clId="Web-{DD231553-77AA-46A8-B41C-DE06C02B5254}" dt="2022-01-18T03:35:07.793" v="437"/>
          <ac:spMkLst>
            <pc:docMk/>
            <pc:sldMk cId="2264759304" sldId="261"/>
            <ac:spMk id="13" creationId="{61BAFFAA-09F9-4D27-868F-26101A1759D2}"/>
          </ac:spMkLst>
        </pc:spChg>
        <pc:spChg chg="add del">
          <ac:chgData name="RITHVIK RAMDAS" userId="S::ugs20c132_aid.rithvik@cbit.org.in::7adc66d3-7d49-47d5-8fd2-44d134b9ae0d" providerId="AD" clId="Web-{DD231553-77AA-46A8-B41C-DE06C02B5254}" dt="2022-01-18T03:34:55.778" v="435"/>
          <ac:spMkLst>
            <pc:docMk/>
            <pc:sldMk cId="2264759304" sldId="261"/>
            <ac:spMk id="14" creationId="{03C61181-B39A-4B3A-B07C-DF4D7B8EC96D}"/>
          </ac:spMkLst>
        </pc:spChg>
        <pc:spChg chg="add del">
          <ac:chgData name="RITHVIK RAMDAS" userId="S::ugs20c132_aid.rithvik@cbit.org.in::7adc66d3-7d49-47d5-8fd2-44d134b9ae0d" providerId="AD" clId="Web-{DD231553-77AA-46A8-B41C-DE06C02B5254}" dt="2022-01-18T03:36:15.108" v="442"/>
          <ac:spMkLst>
            <pc:docMk/>
            <pc:sldMk cId="2264759304" sldId="261"/>
            <ac:spMk id="17" creationId="{07678F73-9880-405C-9E21-2CC82BD044AE}"/>
          </ac:spMkLst>
        </pc:spChg>
        <pc:spChg chg="add del mod">
          <ac:chgData name="RITHVIK RAMDAS" userId="S::ugs20c132_aid.rithvik@cbit.org.in::7adc66d3-7d49-47d5-8fd2-44d134b9ae0d" providerId="AD" clId="Web-{DD231553-77AA-46A8-B41C-DE06C02B5254}" dt="2022-01-18T03:35:52.107" v="439"/>
          <ac:spMkLst>
            <pc:docMk/>
            <pc:sldMk cId="2264759304" sldId="261"/>
            <ac:spMk id="18" creationId="{3232E83F-879E-4482-88E2-C970BC6ACB9E}"/>
          </ac:spMkLst>
        </pc:spChg>
        <pc:spChg chg="add del">
          <ac:chgData name="RITHVIK RAMDAS" userId="S::ugs20c132_aid.rithvik@cbit.org.in::7adc66d3-7d49-47d5-8fd2-44d134b9ae0d" providerId="AD" clId="Web-{DD231553-77AA-46A8-B41C-DE06C02B5254}" dt="2022-01-18T03:36:15.108" v="442"/>
          <ac:spMkLst>
            <pc:docMk/>
            <pc:sldMk cId="2264759304" sldId="261"/>
            <ac:spMk id="19" creationId="{1C582B07-D0F0-4B6B-A5D9-D2F192CB3A4E}"/>
          </ac:spMkLst>
        </pc:spChg>
        <pc:spChg chg="add del">
          <ac:chgData name="RITHVIK RAMDAS" userId="S::ugs20c132_aid.rithvik@cbit.org.in::7adc66d3-7d49-47d5-8fd2-44d134b9ae0d" providerId="AD" clId="Web-{DD231553-77AA-46A8-B41C-DE06C02B5254}" dt="2022-01-18T03:36:15.108" v="442"/>
          <ac:spMkLst>
            <pc:docMk/>
            <pc:sldMk cId="2264759304" sldId="261"/>
            <ac:spMk id="21" creationId="{DA1A4301-6FFC-4C82-A1FA-7634D8CAA8F5}"/>
          </ac:spMkLst>
        </pc:spChg>
        <pc:spChg chg="add del mod">
          <ac:chgData name="RITHVIK RAMDAS" userId="S::ugs20c132_aid.rithvik@cbit.org.in::7adc66d3-7d49-47d5-8fd2-44d134b9ae0d" providerId="AD" clId="Web-{DD231553-77AA-46A8-B41C-DE06C02B5254}" dt="2022-01-18T03:36:09.967" v="441"/>
          <ac:spMkLst>
            <pc:docMk/>
            <pc:sldMk cId="2264759304" sldId="261"/>
            <ac:spMk id="53" creationId="{38BEB5D1-7647-4205-8621-0F2C494A9C84}"/>
          </ac:spMkLst>
        </pc:spChg>
        <pc:spChg chg="add mod">
          <ac:chgData name="RITHVIK RAMDAS" userId="S::ugs20c132_aid.rithvik@cbit.org.in::7adc66d3-7d49-47d5-8fd2-44d134b9ae0d" providerId="AD" clId="Web-{DD231553-77AA-46A8-B41C-DE06C02B5254}" dt="2022-01-18T03:38:08.923" v="451" actId="1076"/>
          <ac:spMkLst>
            <pc:docMk/>
            <pc:sldMk cId="2264759304" sldId="261"/>
            <ac:spMk id="58" creationId="{56999B5E-E2BE-464C-93FA-C5C8E423418C}"/>
          </ac:spMkLst>
        </pc:spChg>
        <pc:spChg chg="add">
          <ac:chgData name="RITHVIK RAMDAS" userId="S::ugs20c132_aid.rithvik@cbit.org.in::7adc66d3-7d49-47d5-8fd2-44d134b9ae0d" providerId="AD" clId="Web-{DD231553-77AA-46A8-B41C-DE06C02B5254}" dt="2022-01-18T03:36:15.108" v="442"/>
          <ac:spMkLst>
            <pc:docMk/>
            <pc:sldMk cId="2264759304" sldId="261"/>
            <ac:spMk id="61" creationId="{07678F73-9880-405C-9E21-2CC82BD044AE}"/>
          </ac:spMkLst>
        </pc:spChg>
        <pc:spChg chg="add">
          <ac:chgData name="RITHVIK RAMDAS" userId="S::ugs20c132_aid.rithvik@cbit.org.in::7adc66d3-7d49-47d5-8fd2-44d134b9ae0d" providerId="AD" clId="Web-{DD231553-77AA-46A8-B41C-DE06C02B5254}" dt="2022-01-18T03:36:15.108" v="442"/>
          <ac:spMkLst>
            <pc:docMk/>
            <pc:sldMk cId="2264759304" sldId="261"/>
            <ac:spMk id="63" creationId="{1C582B07-D0F0-4B6B-A5D9-D2F192CB3A4E}"/>
          </ac:spMkLst>
        </pc:spChg>
        <pc:spChg chg="add">
          <ac:chgData name="RITHVIK RAMDAS" userId="S::ugs20c132_aid.rithvik@cbit.org.in::7adc66d3-7d49-47d5-8fd2-44d134b9ae0d" providerId="AD" clId="Web-{DD231553-77AA-46A8-B41C-DE06C02B5254}" dt="2022-01-18T03:36:15.108" v="442"/>
          <ac:spMkLst>
            <pc:docMk/>
            <pc:sldMk cId="2264759304" sldId="261"/>
            <ac:spMk id="65" creationId="{DA1A4301-6FFC-4C82-A1FA-7634D8CAA8F5}"/>
          </ac:spMkLst>
        </pc:spChg>
        <pc:grpChg chg="add del">
          <ac:chgData name="RITHVIK RAMDAS" userId="S::ugs20c132_aid.rithvik@cbit.org.in::7adc66d3-7d49-47d5-8fd2-44d134b9ae0d" providerId="AD" clId="Web-{DD231553-77AA-46A8-B41C-DE06C02B5254}" dt="2022-01-18T03:36:15.108" v="442"/>
          <ac:grpSpMkLst>
            <pc:docMk/>
            <pc:sldMk cId="2264759304" sldId="261"/>
            <ac:grpSpMk id="23" creationId="{8323DD1D-77DE-48B2-A0A0-6265801531E5}"/>
          </ac:grpSpMkLst>
        </pc:grpChg>
        <pc:grpChg chg="add">
          <ac:chgData name="RITHVIK RAMDAS" userId="S::ugs20c132_aid.rithvik@cbit.org.in::7adc66d3-7d49-47d5-8fd2-44d134b9ae0d" providerId="AD" clId="Web-{DD231553-77AA-46A8-B41C-DE06C02B5254}" dt="2022-01-18T03:36:15.108" v="442"/>
          <ac:grpSpMkLst>
            <pc:docMk/>
            <pc:sldMk cId="2264759304" sldId="261"/>
            <ac:grpSpMk id="67" creationId="{8323DD1D-77DE-48B2-A0A0-6265801531E5}"/>
          </ac:grpSpMkLst>
        </pc:grpChg>
        <pc:picChg chg="add del mod ord">
          <ac:chgData name="RITHVIK RAMDAS" userId="S::ugs20c132_aid.rithvik@cbit.org.in::7adc66d3-7d49-47d5-8fd2-44d134b9ae0d" providerId="AD" clId="Web-{DD231553-77AA-46A8-B41C-DE06C02B5254}" dt="2022-01-18T03:32:09.711" v="427"/>
          <ac:picMkLst>
            <pc:docMk/>
            <pc:sldMk cId="2264759304" sldId="261"/>
            <ac:picMk id="4" creationId="{79B96E5B-87BA-484F-835E-E4E4AB0F4668}"/>
          </ac:picMkLst>
        </pc:picChg>
        <pc:picChg chg="add del mod ord">
          <ac:chgData name="RITHVIK RAMDAS" userId="S::ugs20c132_aid.rithvik@cbit.org.in::7adc66d3-7d49-47d5-8fd2-44d134b9ae0d" providerId="AD" clId="Web-{DD231553-77AA-46A8-B41C-DE06C02B5254}" dt="2022-01-18T03:32:34.587" v="429"/>
          <ac:picMkLst>
            <pc:docMk/>
            <pc:sldMk cId="2264759304" sldId="261"/>
            <ac:picMk id="7" creationId="{ED5F1E62-6090-4F1F-A2EF-E5597842C024}"/>
          </ac:picMkLst>
        </pc:picChg>
        <pc:picChg chg="add del mod ord">
          <ac:chgData name="RITHVIK RAMDAS" userId="S::ugs20c132_aid.rithvik@cbit.org.in::7adc66d3-7d49-47d5-8fd2-44d134b9ae0d" providerId="AD" clId="Web-{DD231553-77AA-46A8-B41C-DE06C02B5254}" dt="2022-01-18T03:34:51.527" v="434"/>
          <ac:picMkLst>
            <pc:docMk/>
            <pc:sldMk cId="2264759304" sldId="261"/>
            <ac:picMk id="10" creationId="{87619B44-6CC3-492A-A25C-E19A609EFAF1}"/>
          </ac:picMkLst>
        </pc:picChg>
        <pc:picChg chg="add del mod ord">
          <ac:chgData name="RITHVIK RAMDAS" userId="S::ugs20c132_aid.rithvik@cbit.org.in::7adc66d3-7d49-47d5-8fd2-44d134b9ae0d" providerId="AD" clId="Web-{DD231553-77AA-46A8-B41C-DE06C02B5254}" dt="2022-01-18T03:34:58.762" v="436"/>
          <ac:picMkLst>
            <pc:docMk/>
            <pc:sldMk cId="2264759304" sldId="261"/>
            <ac:picMk id="11" creationId="{EA0B5CE1-5813-4D4D-A2AC-15D653E4A354}"/>
          </ac:picMkLst>
        </pc:picChg>
        <pc:picChg chg="add del mod ord">
          <ac:chgData name="RITHVIK RAMDAS" userId="S::ugs20c132_aid.rithvik@cbit.org.in::7adc66d3-7d49-47d5-8fd2-44d134b9ae0d" providerId="AD" clId="Web-{DD231553-77AA-46A8-B41C-DE06C02B5254}" dt="2022-01-18T03:35:50.373" v="438"/>
          <ac:picMkLst>
            <pc:docMk/>
            <pc:sldMk cId="2264759304" sldId="261"/>
            <ac:picMk id="15" creationId="{9175282E-5A34-4471-B9C3-286D89274E66}"/>
          </ac:picMkLst>
        </pc:picChg>
        <pc:picChg chg="add del mod ord">
          <ac:chgData name="RITHVIK RAMDAS" userId="S::ugs20c132_aid.rithvik@cbit.org.in::7adc66d3-7d49-47d5-8fd2-44d134b9ae0d" providerId="AD" clId="Web-{DD231553-77AA-46A8-B41C-DE06C02B5254}" dt="2022-01-18T03:35:56.966" v="440"/>
          <ac:picMkLst>
            <pc:docMk/>
            <pc:sldMk cId="2264759304" sldId="261"/>
            <ac:picMk id="20" creationId="{E748E01B-DCFE-43D4-9E63-7E1A306792C0}"/>
          </ac:picMkLst>
        </pc:picChg>
        <pc:picChg chg="add mod ord">
          <ac:chgData name="RITHVIK RAMDAS" userId="S::ugs20c132_aid.rithvik@cbit.org.in::7adc66d3-7d49-47d5-8fd2-44d134b9ae0d" providerId="AD" clId="Web-{DD231553-77AA-46A8-B41C-DE06C02B5254}" dt="2022-01-18T03:36:15.108" v="442"/>
          <ac:picMkLst>
            <pc:docMk/>
            <pc:sldMk cId="2264759304" sldId="261"/>
            <ac:picMk id="54" creationId="{98256CAA-A323-4F27-B531-EA166A18AF19}"/>
          </ac:picMkLst>
        </pc:picChg>
      </pc:sldChg>
      <pc:sldChg chg="addSp delSp modSp new mod modTransition setBg">
        <pc:chgData name="RITHVIK RAMDAS" userId="S::ugs20c132_aid.rithvik@cbit.org.in::7adc66d3-7d49-47d5-8fd2-44d134b9ae0d" providerId="AD" clId="Web-{DD231553-77AA-46A8-B41C-DE06C02B5254}" dt="2022-01-18T03:49:53.126" v="495"/>
        <pc:sldMkLst>
          <pc:docMk/>
          <pc:sldMk cId="2794045201" sldId="262"/>
        </pc:sldMkLst>
        <pc:spChg chg="mod">
          <ac:chgData name="RITHVIK RAMDAS" userId="S::ugs20c132_aid.rithvik@cbit.org.in::7adc66d3-7d49-47d5-8fd2-44d134b9ae0d" providerId="AD" clId="Web-{DD231553-77AA-46A8-B41C-DE06C02B5254}" dt="2022-01-18T03:49:36.126" v="493" actId="1076"/>
          <ac:spMkLst>
            <pc:docMk/>
            <pc:sldMk cId="2794045201" sldId="262"/>
            <ac:spMk id="2" creationId="{8D6E2DED-817D-426D-9324-6245BFE67569}"/>
          </ac:spMkLst>
        </pc:spChg>
        <pc:spChg chg="del">
          <ac:chgData name="RITHVIK RAMDAS" userId="S::ugs20c132_aid.rithvik@cbit.org.in::7adc66d3-7d49-47d5-8fd2-44d134b9ae0d" providerId="AD" clId="Web-{DD231553-77AA-46A8-B41C-DE06C02B5254}" dt="2022-01-18T03:41:26.287" v="481"/>
          <ac:spMkLst>
            <pc:docMk/>
            <pc:sldMk cId="2794045201" sldId="262"/>
            <ac:spMk id="3" creationId="{9D221E1B-721A-4A31-B2F0-DD328D4CBD89}"/>
          </ac:spMkLst>
        </pc:spChg>
        <pc:spChg chg="add del mod">
          <ac:chgData name="RITHVIK RAMDAS" userId="S::ugs20c132_aid.rithvik@cbit.org.in::7adc66d3-7d49-47d5-8fd2-44d134b9ae0d" providerId="AD" clId="Web-{DD231553-77AA-46A8-B41C-DE06C02B5254}" dt="2022-01-18T03:43:19.320" v="483"/>
          <ac:spMkLst>
            <pc:docMk/>
            <pc:sldMk cId="2794045201" sldId="262"/>
            <ac:spMk id="6" creationId="{F9710C46-DBBB-4933-9E82-10CDC0922999}"/>
          </ac:spMkLst>
        </pc:spChg>
        <pc:spChg chg="add del mod">
          <ac:chgData name="RITHVIK RAMDAS" userId="S::ugs20c132_aid.rithvik@cbit.org.in::7adc66d3-7d49-47d5-8fd2-44d134b9ae0d" providerId="AD" clId="Web-{DD231553-77AA-46A8-B41C-DE06C02B5254}" dt="2022-01-18T03:45:43.183" v="485"/>
          <ac:spMkLst>
            <pc:docMk/>
            <pc:sldMk cId="2794045201" sldId="262"/>
            <ac:spMk id="9" creationId="{F64E6EE6-C61C-47E6-BA0B-09EA35791335}"/>
          </ac:spMkLst>
        </pc:spChg>
        <pc:spChg chg="add del mod">
          <ac:chgData name="RITHVIK RAMDAS" userId="S::ugs20c132_aid.rithvik@cbit.org.in::7adc66d3-7d49-47d5-8fd2-44d134b9ae0d" providerId="AD" clId="Web-{DD231553-77AA-46A8-B41C-DE06C02B5254}" dt="2022-01-18T03:46:33.278" v="487"/>
          <ac:spMkLst>
            <pc:docMk/>
            <pc:sldMk cId="2794045201" sldId="262"/>
            <ac:spMk id="12" creationId="{AE5B2196-FAC4-41A2-AD6D-FBC7A2B38C50}"/>
          </ac:spMkLst>
        </pc:spChg>
        <pc:spChg chg="add del mod">
          <ac:chgData name="RITHVIK RAMDAS" userId="S::ugs20c132_aid.rithvik@cbit.org.in::7adc66d3-7d49-47d5-8fd2-44d134b9ae0d" providerId="AD" clId="Web-{DD231553-77AA-46A8-B41C-DE06C02B5254}" dt="2022-01-18T03:46:48.857" v="489"/>
          <ac:spMkLst>
            <pc:docMk/>
            <pc:sldMk cId="2794045201" sldId="262"/>
            <ac:spMk id="15" creationId="{3C707355-1B79-4606-A544-EBF45B4DFD65}"/>
          </ac:spMkLst>
        </pc:spChg>
        <pc:spChg chg="add del mod">
          <ac:chgData name="RITHVIK RAMDAS" userId="S::ugs20c132_aid.rithvik@cbit.org.in::7adc66d3-7d49-47d5-8fd2-44d134b9ae0d" providerId="AD" clId="Web-{DD231553-77AA-46A8-B41C-DE06C02B5254}" dt="2022-01-18T03:49:15.157" v="491"/>
          <ac:spMkLst>
            <pc:docMk/>
            <pc:sldMk cId="2794045201" sldId="262"/>
            <ac:spMk id="18" creationId="{7946F071-0CDA-48BB-AA98-D62E10E13594}"/>
          </ac:spMkLst>
        </pc:spChg>
        <pc:spChg chg="add mod">
          <ac:chgData name="RITHVIK RAMDAS" userId="S::ugs20c132_aid.rithvik@cbit.org.in::7adc66d3-7d49-47d5-8fd2-44d134b9ae0d" providerId="AD" clId="Web-{DD231553-77AA-46A8-B41C-DE06C02B5254}" dt="2022-01-18T03:49:41.189" v="494" actId="1076"/>
          <ac:spMkLst>
            <pc:docMk/>
            <pc:sldMk cId="2794045201" sldId="262"/>
            <ac:spMk id="23" creationId="{7D53CAD5-A1B7-41E8-98C9-359AE4F6FEFD}"/>
          </ac:spMkLst>
        </pc:spChg>
        <pc:spChg chg="add">
          <ac:chgData name="RITHVIK RAMDAS" userId="S::ugs20c132_aid.rithvik@cbit.org.in::7adc66d3-7d49-47d5-8fd2-44d134b9ae0d" providerId="AD" clId="Web-{DD231553-77AA-46A8-B41C-DE06C02B5254}" dt="2022-01-18T03:49:22.188" v="492"/>
          <ac:spMkLst>
            <pc:docMk/>
            <pc:sldMk cId="2794045201" sldId="262"/>
            <ac:spMk id="26" creationId="{07678F73-9880-405C-9E21-2CC82BD044AE}"/>
          </ac:spMkLst>
        </pc:spChg>
        <pc:spChg chg="add">
          <ac:chgData name="RITHVIK RAMDAS" userId="S::ugs20c132_aid.rithvik@cbit.org.in::7adc66d3-7d49-47d5-8fd2-44d134b9ae0d" providerId="AD" clId="Web-{DD231553-77AA-46A8-B41C-DE06C02B5254}" dt="2022-01-18T03:49:22.188" v="492"/>
          <ac:spMkLst>
            <pc:docMk/>
            <pc:sldMk cId="2794045201" sldId="262"/>
            <ac:spMk id="28" creationId="{1C582B07-D0F0-4B6B-A5D9-D2F192CB3A4E}"/>
          </ac:spMkLst>
        </pc:spChg>
        <pc:spChg chg="add">
          <ac:chgData name="RITHVIK RAMDAS" userId="S::ugs20c132_aid.rithvik@cbit.org.in::7adc66d3-7d49-47d5-8fd2-44d134b9ae0d" providerId="AD" clId="Web-{DD231553-77AA-46A8-B41C-DE06C02B5254}" dt="2022-01-18T03:49:22.188" v="492"/>
          <ac:spMkLst>
            <pc:docMk/>
            <pc:sldMk cId="2794045201" sldId="262"/>
            <ac:spMk id="30" creationId="{DA1A4301-6FFC-4C82-A1FA-7634D8CAA8F5}"/>
          </ac:spMkLst>
        </pc:spChg>
        <pc:grpChg chg="add">
          <ac:chgData name="RITHVIK RAMDAS" userId="S::ugs20c132_aid.rithvik@cbit.org.in::7adc66d3-7d49-47d5-8fd2-44d134b9ae0d" providerId="AD" clId="Web-{DD231553-77AA-46A8-B41C-DE06C02B5254}" dt="2022-01-18T03:49:22.188" v="492"/>
          <ac:grpSpMkLst>
            <pc:docMk/>
            <pc:sldMk cId="2794045201" sldId="262"/>
            <ac:grpSpMk id="32" creationId="{8323DD1D-77DE-48B2-A0A0-6265801531E5}"/>
          </ac:grpSpMkLst>
        </pc:grpChg>
        <pc:picChg chg="add del mod ord">
          <ac:chgData name="RITHVIK RAMDAS" userId="S::ugs20c132_aid.rithvik@cbit.org.in::7adc66d3-7d49-47d5-8fd2-44d134b9ae0d" providerId="AD" clId="Web-{DD231553-77AA-46A8-B41C-DE06C02B5254}" dt="2022-01-18T03:41:37.943" v="482"/>
          <ac:picMkLst>
            <pc:docMk/>
            <pc:sldMk cId="2794045201" sldId="262"/>
            <ac:picMk id="4" creationId="{C3945194-2011-4C0B-BDB6-E88B6813C902}"/>
          </ac:picMkLst>
        </pc:picChg>
        <pc:picChg chg="add del mod ord">
          <ac:chgData name="RITHVIK RAMDAS" userId="S::ugs20c132_aid.rithvik@cbit.org.in::7adc66d3-7d49-47d5-8fd2-44d134b9ae0d" providerId="AD" clId="Web-{DD231553-77AA-46A8-B41C-DE06C02B5254}" dt="2022-01-18T03:43:50.493" v="484"/>
          <ac:picMkLst>
            <pc:docMk/>
            <pc:sldMk cId="2794045201" sldId="262"/>
            <ac:picMk id="7" creationId="{0A013970-DD40-46CC-B3C0-8CCD2AD8D45E}"/>
          </ac:picMkLst>
        </pc:picChg>
        <pc:picChg chg="add del mod ord">
          <ac:chgData name="RITHVIK RAMDAS" userId="S::ugs20c132_aid.rithvik@cbit.org.in::7adc66d3-7d49-47d5-8fd2-44d134b9ae0d" providerId="AD" clId="Web-{DD231553-77AA-46A8-B41C-DE06C02B5254}" dt="2022-01-18T03:46:29.809" v="486"/>
          <ac:picMkLst>
            <pc:docMk/>
            <pc:sldMk cId="2794045201" sldId="262"/>
            <ac:picMk id="10" creationId="{F2A36501-5972-45E9-947F-7450855FAF0D}"/>
          </ac:picMkLst>
        </pc:picChg>
        <pc:picChg chg="add del mod ord">
          <ac:chgData name="RITHVIK RAMDAS" userId="S::ugs20c132_aid.rithvik@cbit.org.in::7adc66d3-7d49-47d5-8fd2-44d134b9ae0d" providerId="AD" clId="Web-{DD231553-77AA-46A8-B41C-DE06C02B5254}" dt="2022-01-18T03:46:36.809" v="488"/>
          <ac:picMkLst>
            <pc:docMk/>
            <pc:sldMk cId="2794045201" sldId="262"/>
            <ac:picMk id="13" creationId="{FE3F3074-516B-44D4-BE80-697B68686DF8}"/>
          </ac:picMkLst>
        </pc:picChg>
        <pc:picChg chg="add del mod ord">
          <ac:chgData name="RITHVIK RAMDAS" userId="S::ugs20c132_aid.rithvik@cbit.org.in::7adc66d3-7d49-47d5-8fd2-44d134b9ae0d" providerId="AD" clId="Web-{DD231553-77AA-46A8-B41C-DE06C02B5254}" dt="2022-01-18T03:46:59.169" v="490"/>
          <ac:picMkLst>
            <pc:docMk/>
            <pc:sldMk cId="2794045201" sldId="262"/>
            <ac:picMk id="16" creationId="{D43FB1BF-6F1C-457C-80DB-09A882963DD9}"/>
          </ac:picMkLst>
        </pc:picChg>
        <pc:picChg chg="add mod ord">
          <ac:chgData name="RITHVIK RAMDAS" userId="S::ugs20c132_aid.rithvik@cbit.org.in::7adc66d3-7d49-47d5-8fd2-44d134b9ae0d" providerId="AD" clId="Web-{DD231553-77AA-46A8-B41C-DE06C02B5254}" dt="2022-01-18T03:49:22.188" v="492"/>
          <ac:picMkLst>
            <pc:docMk/>
            <pc:sldMk cId="2794045201" sldId="262"/>
            <ac:picMk id="19" creationId="{3A2D0CC8-91AB-4FDB-B06D-4F0ECC218678}"/>
          </ac:picMkLst>
        </pc:picChg>
      </pc:sldChg>
      <pc:sldChg chg="modSp new modTransition">
        <pc:chgData name="RITHVIK RAMDAS" userId="S::ugs20c132_aid.rithvik@cbit.org.in::7adc66d3-7d49-47d5-8fd2-44d134b9ae0d" providerId="AD" clId="Web-{DD231553-77AA-46A8-B41C-DE06C02B5254}" dt="2022-01-18T03:50:36.768" v="500"/>
        <pc:sldMkLst>
          <pc:docMk/>
          <pc:sldMk cId="980347337" sldId="263"/>
        </pc:sldMkLst>
        <pc:spChg chg="mod">
          <ac:chgData name="RITHVIK RAMDAS" userId="S::ugs20c132_aid.rithvik@cbit.org.in::7adc66d3-7d49-47d5-8fd2-44d134b9ae0d" providerId="AD" clId="Web-{DD231553-77AA-46A8-B41C-DE06C02B5254}" dt="2022-01-18T03:50:23.002" v="499" actId="20577"/>
          <ac:spMkLst>
            <pc:docMk/>
            <pc:sldMk cId="980347337" sldId="263"/>
            <ac:spMk id="3" creationId="{172923B5-9F12-4453-8B1C-8EF506585142}"/>
          </ac:spMkLst>
        </pc:spChg>
      </pc:sldChg>
      <pc:sldChg chg="addSp delSp modSp new mod modTransition setBg">
        <pc:chgData name="RITHVIK RAMDAS" userId="S::ugs20c132_aid.rithvik@cbit.org.in::7adc66d3-7d49-47d5-8fd2-44d134b9ae0d" providerId="AD" clId="Web-{DD231553-77AA-46A8-B41C-DE06C02B5254}" dt="2022-01-18T03:55:12.306" v="517"/>
        <pc:sldMkLst>
          <pc:docMk/>
          <pc:sldMk cId="3021241426" sldId="264"/>
        </pc:sldMkLst>
        <pc:spChg chg="mod">
          <ac:chgData name="RITHVIK RAMDAS" userId="S::ugs20c132_aid.rithvik@cbit.org.in::7adc66d3-7d49-47d5-8fd2-44d134b9ae0d" providerId="AD" clId="Web-{DD231553-77AA-46A8-B41C-DE06C02B5254}" dt="2022-01-18T03:55:00.024" v="515" actId="1076"/>
          <ac:spMkLst>
            <pc:docMk/>
            <pc:sldMk cId="3021241426" sldId="264"/>
            <ac:spMk id="2" creationId="{6AB5C919-3190-4080-89CE-DCA2F50E3127}"/>
          </ac:spMkLst>
        </pc:spChg>
        <pc:spChg chg="del">
          <ac:chgData name="RITHVIK RAMDAS" userId="S::ugs20c132_aid.rithvik@cbit.org.in::7adc66d3-7d49-47d5-8fd2-44d134b9ae0d" providerId="AD" clId="Web-{DD231553-77AA-46A8-B41C-DE06C02B5254}" dt="2022-01-18T03:54:46.399" v="513"/>
          <ac:spMkLst>
            <pc:docMk/>
            <pc:sldMk cId="3021241426" sldId="264"/>
            <ac:spMk id="3" creationId="{201FCC50-C092-419D-9B79-46AC71097004}"/>
          </ac:spMkLst>
        </pc:spChg>
        <pc:spChg chg="add mod">
          <ac:chgData name="RITHVIK RAMDAS" userId="S::ugs20c132_aid.rithvik@cbit.org.in::7adc66d3-7d49-47d5-8fd2-44d134b9ae0d" providerId="AD" clId="Web-{DD231553-77AA-46A8-B41C-DE06C02B5254}" dt="2022-01-18T03:55:05.040" v="516" actId="1076"/>
          <ac:spMkLst>
            <pc:docMk/>
            <pc:sldMk cId="3021241426" sldId="264"/>
            <ac:spMk id="8" creationId="{8AB6586D-2414-478E-929C-3CFD9820BA43}"/>
          </ac:spMkLst>
        </pc:spChg>
        <pc:spChg chg="add">
          <ac:chgData name="RITHVIK RAMDAS" userId="S::ugs20c132_aid.rithvik@cbit.org.in::7adc66d3-7d49-47d5-8fd2-44d134b9ae0d" providerId="AD" clId="Web-{DD231553-77AA-46A8-B41C-DE06C02B5254}" dt="2022-01-18T03:54:54.087" v="514"/>
          <ac:spMkLst>
            <pc:docMk/>
            <pc:sldMk cId="3021241426" sldId="264"/>
            <ac:spMk id="11" creationId="{07678F73-9880-405C-9E21-2CC82BD044AE}"/>
          </ac:spMkLst>
        </pc:spChg>
        <pc:spChg chg="add">
          <ac:chgData name="RITHVIK RAMDAS" userId="S::ugs20c132_aid.rithvik@cbit.org.in::7adc66d3-7d49-47d5-8fd2-44d134b9ae0d" providerId="AD" clId="Web-{DD231553-77AA-46A8-B41C-DE06C02B5254}" dt="2022-01-18T03:54:54.087" v="514"/>
          <ac:spMkLst>
            <pc:docMk/>
            <pc:sldMk cId="3021241426" sldId="264"/>
            <ac:spMk id="13" creationId="{1C582B07-D0F0-4B6B-A5D9-D2F192CB3A4E}"/>
          </ac:spMkLst>
        </pc:spChg>
        <pc:spChg chg="add">
          <ac:chgData name="RITHVIK RAMDAS" userId="S::ugs20c132_aid.rithvik@cbit.org.in::7adc66d3-7d49-47d5-8fd2-44d134b9ae0d" providerId="AD" clId="Web-{DD231553-77AA-46A8-B41C-DE06C02B5254}" dt="2022-01-18T03:54:54.087" v="514"/>
          <ac:spMkLst>
            <pc:docMk/>
            <pc:sldMk cId="3021241426" sldId="264"/>
            <ac:spMk id="15" creationId="{DA1A4301-6FFC-4C82-A1FA-7634D8CAA8F5}"/>
          </ac:spMkLst>
        </pc:spChg>
        <pc:grpChg chg="add">
          <ac:chgData name="RITHVIK RAMDAS" userId="S::ugs20c132_aid.rithvik@cbit.org.in::7adc66d3-7d49-47d5-8fd2-44d134b9ae0d" providerId="AD" clId="Web-{DD231553-77AA-46A8-B41C-DE06C02B5254}" dt="2022-01-18T03:54:54.087" v="514"/>
          <ac:grpSpMkLst>
            <pc:docMk/>
            <pc:sldMk cId="3021241426" sldId="264"/>
            <ac:grpSpMk id="17" creationId="{8323DD1D-77DE-48B2-A0A0-6265801531E5}"/>
          </ac:grpSpMkLst>
        </pc:grpChg>
        <pc:picChg chg="add mod ord">
          <ac:chgData name="RITHVIK RAMDAS" userId="S::ugs20c132_aid.rithvik@cbit.org.in::7adc66d3-7d49-47d5-8fd2-44d134b9ae0d" providerId="AD" clId="Web-{DD231553-77AA-46A8-B41C-DE06C02B5254}" dt="2022-01-18T03:54:54.087" v="514"/>
          <ac:picMkLst>
            <pc:docMk/>
            <pc:sldMk cId="3021241426" sldId="264"/>
            <ac:picMk id="4" creationId="{7D8249AF-2CA9-4E40-893D-D917D9712F6C}"/>
          </ac:picMkLst>
        </pc:picChg>
      </pc:sldChg>
      <pc:sldChg chg="addSp delSp modSp new modTransition">
        <pc:chgData name="RITHVIK RAMDAS" userId="S::ugs20c132_aid.rithvik@cbit.org.in::7adc66d3-7d49-47d5-8fd2-44d134b9ae0d" providerId="AD" clId="Web-{DD231553-77AA-46A8-B41C-DE06C02B5254}" dt="2022-01-18T03:59:04.811" v="531"/>
        <pc:sldMkLst>
          <pc:docMk/>
          <pc:sldMk cId="533972363" sldId="265"/>
        </pc:sldMkLst>
        <pc:spChg chg="del">
          <ac:chgData name="RITHVIK RAMDAS" userId="S::ugs20c132_aid.rithvik@cbit.org.in::7adc66d3-7d49-47d5-8fd2-44d134b9ae0d" providerId="AD" clId="Web-{DD231553-77AA-46A8-B41C-DE06C02B5254}" dt="2022-01-18T03:55:54.260" v="519"/>
          <ac:spMkLst>
            <pc:docMk/>
            <pc:sldMk cId="533972363" sldId="265"/>
            <ac:spMk id="3" creationId="{CE6984B4-8FDA-4B13-B483-C4F5DCFBC880}"/>
          </ac:spMkLst>
        </pc:spChg>
        <pc:spChg chg="add mod">
          <ac:chgData name="RITHVIK RAMDAS" userId="S::ugs20c132_aid.rithvik@cbit.org.in::7adc66d3-7d49-47d5-8fd2-44d134b9ae0d" providerId="AD" clId="Web-{DD231553-77AA-46A8-B41C-DE06C02B5254}" dt="2022-01-18T03:57:41.497" v="527" actId="20577"/>
          <ac:spMkLst>
            <pc:docMk/>
            <pc:sldMk cId="533972363" sldId="265"/>
            <ac:spMk id="6" creationId="{D3FF43B9-6EE2-40B4-9D4E-A776B162155E}"/>
          </ac:spMkLst>
        </pc:spChg>
        <pc:picChg chg="add del mod ord">
          <ac:chgData name="RITHVIK RAMDAS" userId="S::ugs20c132_aid.rithvik@cbit.org.in::7adc66d3-7d49-47d5-8fd2-44d134b9ae0d" providerId="AD" clId="Web-{DD231553-77AA-46A8-B41C-DE06C02B5254}" dt="2022-01-18T03:55:58.885" v="520"/>
          <ac:picMkLst>
            <pc:docMk/>
            <pc:sldMk cId="533972363" sldId="265"/>
            <ac:picMk id="4" creationId="{AD0E8693-E26D-4282-8E8D-D23BDA6BED8B}"/>
          </ac:picMkLst>
        </pc:picChg>
      </pc:sldChg>
      <pc:sldChg chg="addSp delSp modSp new mod modTransition setBg">
        <pc:chgData name="RITHVIK RAMDAS" userId="S::ugs20c132_aid.rithvik@cbit.org.in::7adc66d3-7d49-47d5-8fd2-44d134b9ae0d" providerId="AD" clId="Web-{DD231553-77AA-46A8-B41C-DE06C02B5254}" dt="2022-01-18T04:03:45.583" v="548"/>
        <pc:sldMkLst>
          <pc:docMk/>
          <pc:sldMk cId="1146482784" sldId="266"/>
        </pc:sldMkLst>
        <pc:spChg chg="mod">
          <ac:chgData name="RITHVIK RAMDAS" userId="S::ugs20c132_aid.rithvik@cbit.org.in::7adc66d3-7d49-47d5-8fd2-44d134b9ae0d" providerId="AD" clId="Web-{DD231553-77AA-46A8-B41C-DE06C02B5254}" dt="2022-01-18T04:01:34.002" v="543" actId="1076"/>
          <ac:spMkLst>
            <pc:docMk/>
            <pc:sldMk cId="1146482784" sldId="266"/>
            <ac:spMk id="2" creationId="{D949E890-9E91-4982-90A5-D4A26A431124}"/>
          </ac:spMkLst>
        </pc:spChg>
        <pc:spChg chg="del">
          <ac:chgData name="RITHVIK RAMDAS" userId="S::ugs20c132_aid.rithvik@cbit.org.in::7adc66d3-7d49-47d5-8fd2-44d134b9ae0d" providerId="AD" clId="Web-{DD231553-77AA-46A8-B41C-DE06C02B5254}" dt="2022-01-18T04:01:19.408" v="541"/>
          <ac:spMkLst>
            <pc:docMk/>
            <pc:sldMk cId="1146482784" sldId="266"/>
            <ac:spMk id="3" creationId="{39FCE390-28D0-4EC8-A10E-F4C548631A5E}"/>
          </ac:spMkLst>
        </pc:spChg>
        <pc:spChg chg="add mod">
          <ac:chgData name="RITHVIK RAMDAS" userId="S::ugs20c132_aid.rithvik@cbit.org.in::7adc66d3-7d49-47d5-8fd2-44d134b9ae0d" providerId="AD" clId="Web-{DD231553-77AA-46A8-B41C-DE06C02B5254}" dt="2022-01-18T04:01:38.940" v="544" actId="1076"/>
          <ac:spMkLst>
            <pc:docMk/>
            <pc:sldMk cId="1146482784" sldId="266"/>
            <ac:spMk id="8" creationId="{AEFF867F-CFFF-4606-A30C-D4AA0CDF525E}"/>
          </ac:spMkLst>
        </pc:spChg>
        <pc:spChg chg="add">
          <ac:chgData name="RITHVIK RAMDAS" userId="S::ugs20c132_aid.rithvik@cbit.org.in::7adc66d3-7d49-47d5-8fd2-44d134b9ae0d" providerId="AD" clId="Web-{DD231553-77AA-46A8-B41C-DE06C02B5254}" dt="2022-01-18T04:01:24.314" v="542"/>
          <ac:spMkLst>
            <pc:docMk/>
            <pc:sldMk cId="1146482784" sldId="266"/>
            <ac:spMk id="11" creationId="{07678F73-9880-405C-9E21-2CC82BD044AE}"/>
          </ac:spMkLst>
        </pc:spChg>
        <pc:spChg chg="add">
          <ac:chgData name="RITHVIK RAMDAS" userId="S::ugs20c132_aid.rithvik@cbit.org.in::7adc66d3-7d49-47d5-8fd2-44d134b9ae0d" providerId="AD" clId="Web-{DD231553-77AA-46A8-B41C-DE06C02B5254}" dt="2022-01-18T04:01:24.314" v="542"/>
          <ac:spMkLst>
            <pc:docMk/>
            <pc:sldMk cId="1146482784" sldId="266"/>
            <ac:spMk id="13" creationId="{1C582B07-D0F0-4B6B-A5D9-D2F192CB3A4E}"/>
          </ac:spMkLst>
        </pc:spChg>
        <pc:spChg chg="add">
          <ac:chgData name="RITHVIK RAMDAS" userId="S::ugs20c132_aid.rithvik@cbit.org.in::7adc66d3-7d49-47d5-8fd2-44d134b9ae0d" providerId="AD" clId="Web-{DD231553-77AA-46A8-B41C-DE06C02B5254}" dt="2022-01-18T04:01:24.314" v="542"/>
          <ac:spMkLst>
            <pc:docMk/>
            <pc:sldMk cId="1146482784" sldId="266"/>
            <ac:spMk id="15" creationId="{DA1A4301-6FFC-4C82-A1FA-7634D8CAA8F5}"/>
          </ac:spMkLst>
        </pc:spChg>
        <pc:grpChg chg="add">
          <ac:chgData name="RITHVIK RAMDAS" userId="S::ugs20c132_aid.rithvik@cbit.org.in::7adc66d3-7d49-47d5-8fd2-44d134b9ae0d" providerId="AD" clId="Web-{DD231553-77AA-46A8-B41C-DE06C02B5254}" dt="2022-01-18T04:01:24.314" v="542"/>
          <ac:grpSpMkLst>
            <pc:docMk/>
            <pc:sldMk cId="1146482784" sldId="266"/>
            <ac:grpSpMk id="17" creationId="{8323DD1D-77DE-48B2-A0A0-6265801531E5}"/>
          </ac:grpSpMkLst>
        </pc:grpChg>
        <pc:picChg chg="add mod ord">
          <ac:chgData name="RITHVIK RAMDAS" userId="S::ugs20c132_aid.rithvik@cbit.org.in::7adc66d3-7d49-47d5-8fd2-44d134b9ae0d" providerId="AD" clId="Web-{DD231553-77AA-46A8-B41C-DE06C02B5254}" dt="2022-01-18T04:01:24.314" v="542"/>
          <ac:picMkLst>
            <pc:docMk/>
            <pc:sldMk cId="1146482784" sldId="266"/>
            <ac:picMk id="4" creationId="{D1B19721-A95C-400F-B572-58EA5F77ABE8}"/>
          </ac:picMkLst>
        </pc:picChg>
      </pc:sldChg>
      <pc:sldChg chg="modSp new modTransition">
        <pc:chgData name="RITHVIK RAMDAS" userId="S::ugs20c132_aid.rithvik@cbit.org.in::7adc66d3-7d49-47d5-8fd2-44d134b9ae0d" providerId="AD" clId="Web-{DD231553-77AA-46A8-B41C-DE06C02B5254}" dt="2022-01-18T04:03:52.927" v="549"/>
        <pc:sldMkLst>
          <pc:docMk/>
          <pc:sldMk cId="2675037365" sldId="267"/>
        </pc:sldMkLst>
        <pc:spChg chg="mod">
          <ac:chgData name="RITHVIK RAMDAS" userId="S::ugs20c132_aid.rithvik@cbit.org.in::7adc66d3-7d49-47d5-8fd2-44d134b9ae0d" providerId="AD" clId="Web-{DD231553-77AA-46A8-B41C-DE06C02B5254}" dt="2022-01-18T04:02:01.534" v="547" actId="20577"/>
          <ac:spMkLst>
            <pc:docMk/>
            <pc:sldMk cId="2675037365" sldId="267"/>
            <ac:spMk id="3" creationId="{FF77724F-A718-416C-93FF-E94D72D3684D}"/>
          </ac:spMkLst>
        </pc:spChg>
      </pc:sldChg>
      <pc:sldChg chg="addSp delSp modSp new mod modTransition setBg">
        <pc:chgData name="RITHVIK RAMDAS" userId="S::ugs20c132_aid.rithvik@cbit.org.in::7adc66d3-7d49-47d5-8fd2-44d134b9ae0d" providerId="AD" clId="Web-{DD231553-77AA-46A8-B41C-DE06C02B5254}" dt="2022-01-18T04:07:06.588" v="573"/>
        <pc:sldMkLst>
          <pc:docMk/>
          <pc:sldMk cId="569486180" sldId="268"/>
        </pc:sldMkLst>
        <pc:spChg chg="mod">
          <ac:chgData name="RITHVIK RAMDAS" userId="S::ugs20c132_aid.rithvik@cbit.org.in::7adc66d3-7d49-47d5-8fd2-44d134b9ae0d" providerId="AD" clId="Web-{DD231553-77AA-46A8-B41C-DE06C02B5254}" dt="2022-01-18T04:05:50.414" v="564" actId="1076"/>
          <ac:spMkLst>
            <pc:docMk/>
            <pc:sldMk cId="569486180" sldId="268"/>
            <ac:spMk id="2" creationId="{2BF1BF9C-619E-4691-9D84-0868014FE87F}"/>
          </ac:spMkLst>
        </pc:spChg>
        <pc:spChg chg="del">
          <ac:chgData name="RITHVIK RAMDAS" userId="S::ugs20c132_aid.rithvik@cbit.org.in::7adc66d3-7d49-47d5-8fd2-44d134b9ae0d" providerId="AD" clId="Web-{DD231553-77AA-46A8-B41C-DE06C02B5254}" dt="2022-01-18T04:05:29.836" v="562"/>
          <ac:spMkLst>
            <pc:docMk/>
            <pc:sldMk cId="569486180" sldId="268"/>
            <ac:spMk id="3" creationId="{83AB4A1E-859C-4A0D-A33D-8E442B82FA55}"/>
          </ac:spMkLst>
        </pc:spChg>
        <pc:spChg chg="add mod">
          <ac:chgData name="RITHVIK RAMDAS" userId="S::ugs20c132_aid.rithvik@cbit.org.in::7adc66d3-7d49-47d5-8fd2-44d134b9ae0d" providerId="AD" clId="Web-{DD231553-77AA-46A8-B41C-DE06C02B5254}" dt="2022-01-18T04:05:56.149" v="565" actId="1076"/>
          <ac:spMkLst>
            <pc:docMk/>
            <pc:sldMk cId="569486180" sldId="268"/>
            <ac:spMk id="8" creationId="{7CAF0D11-D1CE-4121-823A-DFF036C9A022}"/>
          </ac:spMkLst>
        </pc:spChg>
        <pc:spChg chg="add">
          <ac:chgData name="RITHVIK RAMDAS" userId="S::ugs20c132_aid.rithvik@cbit.org.in::7adc66d3-7d49-47d5-8fd2-44d134b9ae0d" providerId="AD" clId="Web-{DD231553-77AA-46A8-B41C-DE06C02B5254}" dt="2022-01-18T04:05:37.086" v="563"/>
          <ac:spMkLst>
            <pc:docMk/>
            <pc:sldMk cId="569486180" sldId="268"/>
            <ac:spMk id="11" creationId="{07678F73-9880-405C-9E21-2CC82BD044AE}"/>
          </ac:spMkLst>
        </pc:spChg>
        <pc:spChg chg="add">
          <ac:chgData name="RITHVIK RAMDAS" userId="S::ugs20c132_aid.rithvik@cbit.org.in::7adc66d3-7d49-47d5-8fd2-44d134b9ae0d" providerId="AD" clId="Web-{DD231553-77AA-46A8-B41C-DE06C02B5254}" dt="2022-01-18T04:05:37.086" v="563"/>
          <ac:spMkLst>
            <pc:docMk/>
            <pc:sldMk cId="569486180" sldId="268"/>
            <ac:spMk id="13" creationId="{1C582B07-D0F0-4B6B-A5D9-D2F192CB3A4E}"/>
          </ac:spMkLst>
        </pc:spChg>
        <pc:spChg chg="add">
          <ac:chgData name="RITHVIK RAMDAS" userId="S::ugs20c132_aid.rithvik@cbit.org.in::7adc66d3-7d49-47d5-8fd2-44d134b9ae0d" providerId="AD" clId="Web-{DD231553-77AA-46A8-B41C-DE06C02B5254}" dt="2022-01-18T04:05:37.086" v="563"/>
          <ac:spMkLst>
            <pc:docMk/>
            <pc:sldMk cId="569486180" sldId="268"/>
            <ac:spMk id="15" creationId="{DA1A4301-6FFC-4C82-A1FA-7634D8CAA8F5}"/>
          </ac:spMkLst>
        </pc:spChg>
        <pc:grpChg chg="add">
          <ac:chgData name="RITHVIK RAMDAS" userId="S::ugs20c132_aid.rithvik@cbit.org.in::7adc66d3-7d49-47d5-8fd2-44d134b9ae0d" providerId="AD" clId="Web-{DD231553-77AA-46A8-B41C-DE06C02B5254}" dt="2022-01-18T04:05:37.086" v="563"/>
          <ac:grpSpMkLst>
            <pc:docMk/>
            <pc:sldMk cId="569486180" sldId="268"/>
            <ac:grpSpMk id="17" creationId="{8323DD1D-77DE-48B2-A0A0-6265801531E5}"/>
          </ac:grpSpMkLst>
        </pc:grpChg>
        <pc:picChg chg="add mod ord">
          <ac:chgData name="RITHVIK RAMDAS" userId="S::ugs20c132_aid.rithvik@cbit.org.in::7adc66d3-7d49-47d5-8fd2-44d134b9ae0d" providerId="AD" clId="Web-{DD231553-77AA-46A8-B41C-DE06C02B5254}" dt="2022-01-18T04:05:37.086" v="563"/>
          <ac:picMkLst>
            <pc:docMk/>
            <pc:sldMk cId="569486180" sldId="268"/>
            <ac:picMk id="4" creationId="{77377E69-35D4-4FFA-A23F-C9110D3D68EE}"/>
          </ac:picMkLst>
        </pc:picChg>
      </pc:sldChg>
      <pc:sldChg chg="modSp new modTransition">
        <pc:chgData name="RITHVIK RAMDAS" userId="S::ugs20c132_aid.rithvik@cbit.org.in::7adc66d3-7d49-47d5-8fd2-44d134b9ae0d" providerId="AD" clId="Web-{DD231553-77AA-46A8-B41C-DE06C02B5254}" dt="2022-01-18T04:07:37.792" v="577" actId="20577"/>
        <pc:sldMkLst>
          <pc:docMk/>
          <pc:sldMk cId="1827810639" sldId="269"/>
        </pc:sldMkLst>
        <pc:spChg chg="mod">
          <ac:chgData name="RITHVIK RAMDAS" userId="S::ugs20c132_aid.rithvik@cbit.org.in::7adc66d3-7d49-47d5-8fd2-44d134b9ae0d" providerId="AD" clId="Web-{DD231553-77AA-46A8-B41C-DE06C02B5254}" dt="2022-01-18T04:07:37.792" v="577" actId="20577"/>
          <ac:spMkLst>
            <pc:docMk/>
            <pc:sldMk cId="1827810639" sldId="269"/>
            <ac:spMk id="3" creationId="{A8458634-ABAD-451B-9232-59C09022C0EC}"/>
          </ac:spMkLst>
        </pc:spChg>
      </pc:sldChg>
      <pc:sldChg chg="addSp delSp modSp new mod modTransition setBg">
        <pc:chgData name="RITHVIK RAMDAS" userId="S::ugs20c132_aid.rithvik@cbit.org.in::7adc66d3-7d49-47d5-8fd2-44d134b9ae0d" providerId="AD" clId="Web-{DD231553-77AA-46A8-B41C-DE06C02B5254}" dt="2022-01-18T04:09:25.076" v="592"/>
        <pc:sldMkLst>
          <pc:docMk/>
          <pc:sldMk cId="604951153" sldId="270"/>
        </pc:sldMkLst>
        <pc:spChg chg="mod">
          <ac:chgData name="RITHVIK RAMDAS" userId="S::ugs20c132_aid.rithvik@cbit.org.in::7adc66d3-7d49-47d5-8fd2-44d134b9ae0d" providerId="AD" clId="Web-{DD231553-77AA-46A8-B41C-DE06C02B5254}" dt="2022-01-18T04:09:09.044" v="590" actId="1076"/>
          <ac:spMkLst>
            <pc:docMk/>
            <pc:sldMk cId="604951153" sldId="270"/>
            <ac:spMk id="2" creationId="{17995285-6A5D-4DA9-BED6-CFD800CD4146}"/>
          </ac:spMkLst>
        </pc:spChg>
        <pc:spChg chg="del">
          <ac:chgData name="RITHVIK RAMDAS" userId="S::ugs20c132_aid.rithvik@cbit.org.in::7adc66d3-7d49-47d5-8fd2-44d134b9ae0d" providerId="AD" clId="Web-{DD231553-77AA-46A8-B41C-DE06C02B5254}" dt="2022-01-18T04:08:35.246" v="588"/>
          <ac:spMkLst>
            <pc:docMk/>
            <pc:sldMk cId="604951153" sldId="270"/>
            <ac:spMk id="3" creationId="{06E23C41-E370-45E7-9BEA-2A837EB99ED2}"/>
          </ac:spMkLst>
        </pc:spChg>
        <pc:spChg chg="add mod">
          <ac:chgData name="RITHVIK RAMDAS" userId="S::ugs20c132_aid.rithvik@cbit.org.in::7adc66d3-7d49-47d5-8fd2-44d134b9ae0d" providerId="AD" clId="Web-{DD231553-77AA-46A8-B41C-DE06C02B5254}" dt="2022-01-18T04:09:14.372" v="591" actId="1076"/>
          <ac:spMkLst>
            <pc:docMk/>
            <pc:sldMk cId="604951153" sldId="270"/>
            <ac:spMk id="8" creationId="{22746B8F-F677-430E-9CAC-17E781589EF1}"/>
          </ac:spMkLst>
        </pc:spChg>
        <pc:spChg chg="add">
          <ac:chgData name="RITHVIK RAMDAS" userId="S::ugs20c132_aid.rithvik@cbit.org.in::7adc66d3-7d49-47d5-8fd2-44d134b9ae0d" providerId="AD" clId="Web-{DD231553-77AA-46A8-B41C-DE06C02B5254}" dt="2022-01-18T04:08:49.168" v="589"/>
          <ac:spMkLst>
            <pc:docMk/>
            <pc:sldMk cId="604951153" sldId="270"/>
            <ac:spMk id="11" creationId="{07678F73-9880-405C-9E21-2CC82BD044AE}"/>
          </ac:spMkLst>
        </pc:spChg>
        <pc:spChg chg="add">
          <ac:chgData name="RITHVIK RAMDAS" userId="S::ugs20c132_aid.rithvik@cbit.org.in::7adc66d3-7d49-47d5-8fd2-44d134b9ae0d" providerId="AD" clId="Web-{DD231553-77AA-46A8-B41C-DE06C02B5254}" dt="2022-01-18T04:08:49.168" v="589"/>
          <ac:spMkLst>
            <pc:docMk/>
            <pc:sldMk cId="604951153" sldId="270"/>
            <ac:spMk id="13" creationId="{1C582B07-D0F0-4B6B-A5D9-D2F192CB3A4E}"/>
          </ac:spMkLst>
        </pc:spChg>
        <pc:spChg chg="add">
          <ac:chgData name="RITHVIK RAMDAS" userId="S::ugs20c132_aid.rithvik@cbit.org.in::7adc66d3-7d49-47d5-8fd2-44d134b9ae0d" providerId="AD" clId="Web-{DD231553-77AA-46A8-B41C-DE06C02B5254}" dt="2022-01-18T04:08:49.168" v="589"/>
          <ac:spMkLst>
            <pc:docMk/>
            <pc:sldMk cId="604951153" sldId="270"/>
            <ac:spMk id="15" creationId="{DA1A4301-6FFC-4C82-A1FA-7634D8CAA8F5}"/>
          </ac:spMkLst>
        </pc:spChg>
        <pc:grpChg chg="add">
          <ac:chgData name="RITHVIK RAMDAS" userId="S::ugs20c132_aid.rithvik@cbit.org.in::7adc66d3-7d49-47d5-8fd2-44d134b9ae0d" providerId="AD" clId="Web-{DD231553-77AA-46A8-B41C-DE06C02B5254}" dt="2022-01-18T04:08:49.168" v="589"/>
          <ac:grpSpMkLst>
            <pc:docMk/>
            <pc:sldMk cId="604951153" sldId="270"/>
            <ac:grpSpMk id="17" creationId="{8323DD1D-77DE-48B2-A0A0-6265801531E5}"/>
          </ac:grpSpMkLst>
        </pc:grpChg>
        <pc:picChg chg="add mod ord">
          <ac:chgData name="RITHVIK RAMDAS" userId="S::ugs20c132_aid.rithvik@cbit.org.in::7adc66d3-7d49-47d5-8fd2-44d134b9ae0d" providerId="AD" clId="Web-{DD231553-77AA-46A8-B41C-DE06C02B5254}" dt="2022-01-18T04:08:49.168" v="589"/>
          <ac:picMkLst>
            <pc:docMk/>
            <pc:sldMk cId="604951153" sldId="270"/>
            <ac:picMk id="4" creationId="{4866F06A-A83B-4C48-97D9-A1A6F1586B26}"/>
          </ac:picMkLst>
        </pc:picChg>
      </pc:sldChg>
      <pc:sldChg chg="modSp new modTransition">
        <pc:chgData name="RITHVIK RAMDAS" userId="S::ugs20c132_aid.rithvik@cbit.org.in::7adc66d3-7d49-47d5-8fd2-44d134b9ae0d" providerId="AD" clId="Web-{DD231553-77AA-46A8-B41C-DE06C02B5254}" dt="2022-01-18T04:16:44.306" v="636" actId="20577"/>
        <pc:sldMkLst>
          <pc:docMk/>
          <pc:sldMk cId="672351695" sldId="271"/>
        </pc:sldMkLst>
        <pc:spChg chg="mod">
          <ac:chgData name="RITHVIK RAMDAS" userId="S::ugs20c132_aid.rithvik@cbit.org.in::7adc66d3-7d49-47d5-8fd2-44d134b9ae0d" providerId="AD" clId="Web-{DD231553-77AA-46A8-B41C-DE06C02B5254}" dt="2022-01-18T04:16:44.306" v="636" actId="20577"/>
          <ac:spMkLst>
            <pc:docMk/>
            <pc:sldMk cId="672351695" sldId="271"/>
            <ac:spMk id="3" creationId="{1609253E-529F-4A08-A4F9-660617458EF9}"/>
          </ac:spMkLst>
        </pc:spChg>
      </pc:sldChg>
      <pc:sldChg chg="addSp delSp modSp new mod modTransition setBg">
        <pc:chgData name="RITHVIK RAMDAS" userId="S::ugs20c132_aid.rithvik@cbit.org.in::7adc66d3-7d49-47d5-8fd2-44d134b9ae0d" providerId="AD" clId="Web-{DD231553-77AA-46A8-B41C-DE06C02B5254}" dt="2022-01-18T04:13:15.660" v="626"/>
        <pc:sldMkLst>
          <pc:docMk/>
          <pc:sldMk cId="382685420" sldId="272"/>
        </pc:sldMkLst>
        <pc:spChg chg="mod">
          <ac:chgData name="RITHVIK RAMDAS" userId="S::ugs20c132_aid.rithvik@cbit.org.in::7adc66d3-7d49-47d5-8fd2-44d134b9ae0d" providerId="AD" clId="Web-{DD231553-77AA-46A8-B41C-DE06C02B5254}" dt="2022-01-18T04:12:56.955" v="623" actId="1076"/>
          <ac:spMkLst>
            <pc:docMk/>
            <pc:sldMk cId="382685420" sldId="272"/>
            <ac:spMk id="2" creationId="{8400BD02-28A1-455D-A132-16D68D1A91CD}"/>
          </ac:spMkLst>
        </pc:spChg>
        <pc:spChg chg="del">
          <ac:chgData name="RITHVIK RAMDAS" userId="S::ugs20c132_aid.rithvik@cbit.org.in::7adc66d3-7d49-47d5-8fd2-44d134b9ae0d" providerId="AD" clId="Web-{DD231553-77AA-46A8-B41C-DE06C02B5254}" dt="2022-01-18T04:12:24.439" v="619"/>
          <ac:spMkLst>
            <pc:docMk/>
            <pc:sldMk cId="382685420" sldId="272"/>
            <ac:spMk id="3" creationId="{0500BA8C-DE20-48C1-9D5E-48C936F66F2C}"/>
          </ac:spMkLst>
        </pc:spChg>
        <pc:spChg chg="add mod">
          <ac:chgData name="RITHVIK RAMDAS" userId="S::ugs20c132_aid.rithvik@cbit.org.in::7adc66d3-7d49-47d5-8fd2-44d134b9ae0d" providerId="AD" clId="Web-{DD231553-77AA-46A8-B41C-DE06C02B5254}" dt="2022-01-18T04:13:02.535" v="624" actId="1076"/>
          <ac:spMkLst>
            <pc:docMk/>
            <pc:sldMk cId="382685420" sldId="272"/>
            <ac:spMk id="8" creationId="{C233D6AE-3059-4809-B56C-5E9F202D5409}"/>
          </ac:spMkLst>
        </pc:spChg>
        <pc:spChg chg="add">
          <ac:chgData name="RITHVIK RAMDAS" userId="S::ugs20c132_aid.rithvik@cbit.org.in::7adc66d3-7d49-47d5-8fd2-44d134b9ae0d" providerId="AD" clId="Web-{DD231553-77AA-46A8-B41C-DE06C02B5254}" dt="2022-01-18T04:12:30.283" v="620"/>
          <ac:spMkLst>
            <pc:docMk/>
            <pc:sldMk cId="382685420" sldId="272"/>
            <ac:spMk id="11" creationId="{07678F73-9880-405C-9E21-2CC82BD044AE}"/>
          </ac:spMkLst>
        </pc:spChg>
        <pc:spChg chg="add">
          <ac:chgData name="RITHVIK RAMDAS" userId="S::ugs20c132_aid.rithvik@cbit.org.in::7adc66d3-7d49-47d5-8fd2-44d134b9ae0d" providerId="AD" clId="Web-{DD231553-77AA-46A8-B41C-DE06C02B5254}" dt="2022-01-18T04:12:30.283" v="620"/>
          <ac:spMkLst>
            <pc:docMk/>
            <pc:sldMk cId="382685420" sldId="272"/>
            <ac:spMk id="13" creationId="{1C582B07-D0F0-4B6B-A5D9-D2F192CB3A4E}"/>
          </ac:spMkLst>
        </pc:spChg>
        <pc:spChg chg="add">
          <ac:chgData name="RITHVIK RAMDAS" userId="S::ugs20c132_aid.rithvik@cbit.org.in::7adc66d3-7d49-47d5-8fd2-44d134b9ae0d" providerId="AD" clId="Web-{DD231553-77AA-46A8-B41C-DE06C02B5254}" dt="2022-01-18T04:12:30.283" v="620"/>
          <ac:spMkLst>
            <pc:docMk/>
            <pc:sldMk cId="382685420" sldId="272"/>
            <ac:spMk id="15" creationId="{DA1A4301-6FFC-4C82-A1FA-7634D8CAA8F5}"/>
          </ac:spMkLst>
        </pc:spChg>
        <pc:grpChg chg="add">
          <ac:chgData name="RITHVIK RAMDAS" userId="S::ugs20c132_aid.rithvik@cbit.org.in::7adc66d3-7d49-47d5-8fd2-44d134b9ae0d" providerId="AD" clId="Web-{DD231553-77AA-46A8-B41C-DE06C02B5254}" dt="2022-01-18T04:12:30.283" v="620"/>
          <ac:grpSpMkLst>
            <pc:docMk/>
            <pc:sldMk cId="382685420" sldId="272"/>
            <ac:grpSpMk id="17" creationId="{8323DD1D-77DE-48B2-A0A0-6265801531E5}"/>
          </ac:grpSpMkLst>
        </pc:grpChg>
        <pc:picChg chg="add mod ord">
          <ac:chgData name="RITHVIK RAMDAS" userId="S::ugs20c132_aid.rithvik@cbit.org.in::7adc66d3-7d49-47d5-8fd2-44d134b9ae0d" providerId="AD" clId="Web-{DD231553-77AA-46A8-B41C-DE06C02B5254}" dt="2022-01-18T04:12:30.283" v="620"/>
          <ac:picMkLst>
            <pc:docMk/>
            <pc:sldMk cId="382685420" sldId="272"/>
            <ac:picMk id="4" creationId="{D07DC9B1-F13B-4E62-B818-8015441B1388}"/>
          </ac:picMkLst>
        </pc:picChg>
      </pc:sldChg>
      <pc:sldChg chg="modSp new modTransition">
        <pc:chgData name="RITHVIK RAMDAS" userId="S::ugs20c132_aid.rithvik@cbit.org.in::7adc66d3-7d49-47d5-8fd2-44d134b9ae0d" providerId="AD" clId="Web-{DD231553-77AA-46A8-B41C-DE06C02B5254}" dt="2022-01-18T04:20:35.717" v="657"/>
        <pc:sldMkLst>
          <pc:docMk/>
          <pc:sldMk cId="4181103" sldId="273"/>
        </pc:sldMkLst>
        <pc:spChg chg="mod">
          <ac:chgData name="RITHVIK RAMDAS" userId="S::ugs20c132_aid.rithvik@cbit.org.in::7adc66d3-7d49-47d5-8fd2-44d134b9ae0d" providerId="AD" clId="Web-{DD231553-77AA-46A8-B41C-DE06C02B5254}" dt="2022-01-18T04:15:24.054" v="634" actId="20577"/>
          <ac:spMkLst>
            <pc:docMk/>
            <pc:sldMk cId="4181103" sldId="273"/>
            <ac:spMk id="3" creationId="{B5A35B97-20BB-485F-AE21-1E5C9A203664}"/>
          </ac:spMkLst>
        </pc:spChg>
      </pc:sldChg>
      <pc:sldChg chg="addSp delSp modSp new del mod setBg">
        <pc:chgData name="RITHVIK RAMDAS" userId="S::ugs20c132_aid.rithvik@cbit.org.in::7adc66d3-7d49-47d5-8fd2-44d134b9ae0d" providerId="AD" clId="Web-{DD231553-77AA-46A8-B41C-DE06C02B5254}" dt="2022-01-18T04:14:51.412" v="630"/>
        <pc:sldMkLst>
          <pc:docMk/>
          <pc:sldMk cId="1514649996" sldId="273"/>
        </pc:sldMkLst>
        <pc:spChg chg="mod">
          <ac:chgData name="RITHVIK RAMDAS" userId="S::ugs20c132_aid.rithvik@cbit.org.in::7adc66d3-7d49-47d5-8fd2-44d134b9ae0d" providerId="AD" clId="Web-{DD231553-77AA-46A8-B41C-DE06C02B5254}" dt="2022-01-18T04:14:22.615" v="629"/>
          <ac:spMkLst>
            <pc:docMk/>
            <pc:sldMk cId="1514649996" sldId="273"/>
            <ac:spMk id="2" creationId="{9C0E2FF4-E263-4293-8B95-A6E39C000511}"/>
          </ac:spMkLst>
        </pc:spChg>
        <pc:spChg chg="del mod">
          <ac:chgData name="RITHVIK RAMDAS" userId="S::ugs20c132_aid.rithvik@cbit.org.in::7adc66d3-7d49-47d5-8fd2-44d134b9ae0d" providerId="AD" clId="Web-{DD231553-77AA-46A8-B41C-DE06C02B5254}" dt="2022-01-18T04:14:22.615" v="629"/>
          <ac:spMkLst>
            <pc:docMk/>
            <pc:sldMk cId="1514649996" sldId="273"/>
            <ac:spMk id="3" creationId="{C10A2860-D1A4-4F24-8A42-52EC3E4C5EC4}"/>
          </ac:spMkLst>
        </pc:spChg>
        <pc:spChg chg="add">
          <ac:chgData name="RITHVIK RAMDAS" userId="S::ugs20c132_aid.rithvik@cbit.org.in::7adc66d3-7d49-47d5-8fd2-44d134b9ae0d" providerId="AD" clId="Web-{DD231553-77AA-46A8-B41C-DE06C02B5254}" dt="2022-01-18T04:14:22.615" v="629"/>
          <ac:spMkLst>
            <pc:docMk/>
            <pc:sldMk cId="1514649996" sldId="273"/>
            <ac:spMk id="9" creationId="{8E7E1993-6448-42F8-8FB3-76104F45B344}"/>
          </ac:spMkLst>
        </pc:spChg>
        <pc:spChg chg="add">
          <ac:chgData name="RITHVIK RAMDAS" userId="S::ugs20c132_aid.rithvik@cbit.org.in::7adc66d3-7d49-47d5-8fd2-44d134b9ae0d" providerId="AD" clId="Web-{DD231553-77AA-46A8-B41C-DE06C02B5254}" dt="2022-01-18T04:14:22.615" v="629"/>
          <ac:spMkLst>
            <pc:docMk/>
            <pc:sldMk cId="1514649996" sldId="273"/>
            <ac:spMk id="11" creationId="{942B1D20-D329-4285-AED2-DABDCE9020B6}"/>
          </ac:spMkLst>
        </pc:spChg>
        <pc:spChg chg="add">
          <ac:chgData name="RITHVIK RAMDAS" userId="S::ugs20c132_aid.rithvik@cbit.org.in::7adc66d3-7d49-47d5-8fd2-44d134b9ae0d" providerId="AD" clId="Web-{DD231553-77AA-46A8-B41C-DE06C02B5254}" dt="2022-01-18T04:14:22.615" v="629"/>
          <ac:spMkLst>
            <pc:docMk/>
            <pc:sldMk cId="1514649996" sldId="273"/>
            <ac:spMk id="13" creationId="{B9016B79-9C59-4CEA-A85C-3E4C8877BA6F}"/>
          </ac:spMkLst>
        </pc:spChg>
        <pc:spChg chg="add">
          <ac:chgData name="RITHVIK RAMDAS" userId="S::ugs20c132_aid.rithvik@cbit.org.in::7adc66d3-7d49-47d5-8fd2-44d134b9ae0d" providerId="AD" clId="Web-{DD231553-77AA-46A8-B41C-DE06C02B5254}" dt="2022-01-18T04:14:22.615" v="629"/>
          <ac:spMkLst>
            <pc:docMk/>
            <pc:sldMk cId="1514649996" sldId="273"/>
            <ac:spMk id="15" creationId="{2391C84E-C2EA-44FC-A7D1-FAE3E2850552}"/>
          </ac:spMkLst>
        </pc:spChg>
        <pc:spChg chg="add">
          <ac:chgData name="RITHVIK RAMDAS" userId="S::ugs20c132_aid.rithvik@cbit.org.in::7adc66d3-7d49-47d5-8fd2-44d134b9ae0d" providerId="AD" clId="Web-{DD231553-77AA-46A8-B41C-DE06C02B5254}" dt="2022-01-18T04:14:22.615" v="629"/>
          <ac:spMkLst>
            <pc:docMk/>
            <pc:sldMk cId="1514649996" sldId="273"/>
            <ac:spMk id="48" creationId="{6B91DA8E-00B5-4214-AFE5-535E47051D31}"/>
          </ac:spMkLst>
        </pc:spChg>
        <pc:grpChg chg="add">
          <ac:chgData name="RITHVIK RAMDAS" userId="S::ugs20c132_aid.rithvik@cbit.org.in::7adc66d3-7d49-47d5-8fd2-44d134b9ae0d" providerId="AD" clId="Web-{DD231553-77AA-46A8-B41C-DE06C02B5254}" dt="2022-01-18T04:14:22.615" v="629"/>
          <ac:grpSpMkLst>
            <pc:docMk/>
            <pc:sldMk cId="1514649996" sldId="273"/>
            <ac:grpSpMk id="17" creationId="{47B3131A-B518-43E5-A896-E9D654A4863F}"/>
          </ac:grpSpMkLst>
        </pc:grpChg>
        <pc:graphicFrameChg chg="add">
          <ac:chgData name="RITHVIK RAMDAS" userId="S::ugs20c132_aid.rithvik@cbit.org.in::7adc66d3-7d49-47d5-8fd2-44d134b9ae0d" providerId="AD" clId="Web-{DD231553-77AA-46A8-B41C-DE06C02B5254}" dt="2022-01-18T04:14:22.615" v="629"/>
          <ac:graphicFrameMkLst>
            <pc:docMk/>
            <pc:sldMk cId="1514649996" sldId="273"/>
            <ac:graphicFrameMk id="5" creationId="{243E38F4-C52A-4164-A1C1-BCB71A578725}"/>
          </ac:graphicFrameMkLst>
        </pc:graphicFrameChg>
      </pc:sldChg>
      <pc:sldChg chg="addSp delSp modSp new mod modTransition setBg">
        <pc:chgData name="RITHVIK RAMDAS" userId="S::ugs20c132_aid.rithvik@cbit.org.in::7adc66d3-7d49-47d5-8fd2-44d134b9ae0d" providerId="AD" clId="Web-{DD231553-77AA-46A8-B41C-DE06C02B5254}" dt="2022-01-18T04:21:12.827" v="658"/>
        <pc:sldMkLst>
          <pc:docMk/>
          <pc:sldMk cId="446171184" sldId="274"/>
        </pc:sldMkLst>
        <pc:spChg chg="mod">
          <ac:chgData name="RITHVIK RAMDAS" userId="S::ugs20c132_aid.rithvik@cbit.org.in::7adc66d3-7d49-47d5-8fd2-44d134b9ae0d" providerId="AD" clId="Web-{DD231553-77AA-46A8-B41C-DE06C02B5254}" dt="2022-01-18T04:20:19.889" v="655" actId="1076"/>
          <ac:spMkLst>
            <pc:docMk/>
            <pc:sldMk cId="446171184" sldId="274"/>
            <ac:spMk id="2" creationId="{07743000-B400-4ADD-B8AA-14AB43BC7544}"/>
          </ac:spMkLst>
        </pc:spChg>
        <pc:spChg chg="mod">
          <ac:chgData name="RITHVIK RAMDAS" userId="S::ugs20c132_aid.rithvik@cbit.org.in::7adc66d3-7d49-47d5-8fd2-44d134b9ae0d" providerId="AD" clId="Web-{DD231553-77AA-46A8-B41C-DE06C02B5254}" dt="2022-01-18T04:20:24.764" v="656" actId="1076"/>
          <ac:spMkLst>
            <pc:docMk/>
            <pc:sldMk cId="446171184" sldId="274"/>
            <ac:spMk id="3" creationId="{2FF07C6C-4166-415E-A630-F748EC59E0CD}"/>
          </ac:spMkLst>
        </pc:spChg>
        <pc:spChg chg="add">
          <ac:chgData name="RITHVIK RAMDAS" userId="S::ugs20c132_aid.rithvik@cbit.org.in::7adc66d3-7d49-47d5-8fd2-44d134b9ae0d" providerId="AD" clId="Web-{DD231553-77AA-46A8-B41C-DE06C02B5254}" dt="2022-01-18T04:20:05.513" v="654"/>
          <ac:spMkLst>
            <pc:docMk/>
            <pc:sldMk cId="446171184" sldId="274"/>
            <ac:spMk id="6" creationId="{40C85150-646B-4AB7-9F43-FC7AB7E6D615}"/>
          </ac:spMkLst>
        </pc:spChg>
        <pc:spChg chg="add">
          <ac:chgData name="RITHVIK RAMDAS" userId="S::ugs20c132_aid.rithvik@cbit.org.in::7adc66d3-7d49-47d5-8fd2-44d134b9ae0d" providerId="AD" clId="Web-{DD231553-77AA-46A8-B41C-DE06C02B5254}" dt="2022-01-18T04:20:05.513" v="654"/>
          <ac:spMkLst>
            <pc:docMk/>
            <pc:sldMk cId="446171184" sldId="274"/>
            <ac:spMk id="7" creationId="{1C582B07-D0F0-4B6B-A5D9-D2F192CB3A4E}"/>
          </ac:spMkLst>
        </pc:spChg>
        <pc:spChg chg="add">
          <ac:chgData name="RITHVIK RAMDAS" userId="S::ugs20c132_aid.rithvik@cbit.org.in::7adc66d3-7d49-47d5-8fd2-44d134b9ae0d" providerId="AD" clId="Web-{DD231553-77AA-46A8-B41C-DE06C02B5254}" dt="2022-01-18T04:20:05.513" v="654"/>
          <ac:spMkLst>
            <pc:docMk/>
            <pc:sldMk cId="446171184" sldId="274"/>
            <ac:spMk id="8" creationId="{DA1A4301-6FFC-4C82-A1FA-7634D8CAA8F5}"/>
          </ac:spMkLst>
        </pc:spChg>
        <pc:spChg chg="add del">
          <ac:chgData name="RITHVIK RAMDAS" userId="S::ugs20c132_aid.rithvik@cbit.org.in::7adc66d3-7d49-47d5-8fd2-44d134b9ae0d" providerId="AD" clId="Web-{DD231553-77AA-46A8-B41C-DE06C02B5254}" dt="2022-01-18T04:20:05.482" v="653"/>
          <ac:spMkLst>
            <pc:docMk/>
            <pc:sldMk cId="446171184" sldId="274"/>
            <ac:spMk id="9" creationId="{40C85150-646B-4AB7-9F43-FC7AB7E6D615}"/>
          </ac:spMkLst>
        </pc:spChg>
        <pc:spChg chg="add del">
          <ac:chgData name="RITHVIK RAMDAS" userId="S::ugs20c132_aid.rithvik@cbit.org.in::7adc66d3-7d49-47d5-8fd2-44d134b9ae0d" providerId="AD" clId="Web-{DD231553-77AA-46A8-B41C-DE06C02B5254}" dt="2022-01-18T04:20:05.482" v="653"/>
          <ac:spMkLst>
            <pc:docMk/>
            <pc:sldMk cId="446171184" sldId="274"/>
            <ac:spMk id="11" creationId="{1C582B07-D0F0-4B6B-A5D9-D2F192CB3A4E}"/>
          </ac:spMkLst>
        </pc:spChg>
        <pc:spChg chg="add del">
          <ac:chgData name="RITHVIK RAMDAS" userId="S::ugs20c132_aid.rithvik@cbit.org.in::7adc66d3-7d49-47d5-8fd2-44d134b9ae0d" providerId="AD" clId="Web-{DD231553-77AA-46A8-B41C-DE06C02B5254}" dt="2022-01-18T04:20:05.482" v="653"/>
          <ac:spMkLst>
            <pc:docMk/>
            <pc:sldMk cId="446171184" sldId="274"/>
            <ac:spMk id="13" creationId="{DA1A4301-6FFC-4C82-A1FA-7634D8CAA8F5}"/>
          </ac:spMkLst>
        </pc:spChg>
        <pc:grpChg chg="add">
          <ac:chgData name="RITHVIK RAMDAS" userId="S::ugs20c132_aid.rithvik@cbit.org.in::7adc66d3-7d49-47d5-8fd2-44d134b9ae0d" providerId="AD" clId="Web-{DD231553-77AA-46A8-B41C-DE06C02B5254}" dt="2022-01-18T04:20:05.513" v="654"/>
          <ac:grpSpMkLst>
            <pc:docMk/>
            <pc:sldMk cId="446171184" sldId="274"/>
            <ac:grpSpMk id="10" creationId="{8323DD1D-77DE-48B2-A0A0-6265801531E5}"/>
          </ac:grpSpMkLst>
        </pc:grpChg>
        <pc:grpChg chg="add del">
          <ac:chgData name="RITHVIK RAMDAS" userId="S::ugs20c132_aid.rithvik@cbit.org.in::7adc66d3-7d49-47d5-8fd2-44d134b9ae0d" providerId="AD" clId="Web-{DD231553-77AA-46A8-B41C-DE06C02B5254}" dt="2022-01-18T04:20:05.482" v="653"/>
          <ac:grpSpMkLst>
            <pc:docMk/>
            <pc:sldMk cId="446171184" sldId="274"/>
            <ac:grpSpMk id="15" creationId="{8323DD1D-77DE-48B2-A0A0-6265801531E5}"/>
          </ac:grpSpMkLst>
        </pc:grpChg>
        <pc:picChg chg="add del">
          <ac:chgData name="RITHVIK RAMDAS" userId="S::ugs20c132_aid.rithvik@cbit.org.in::7adc66d3-7d49-47d5-8fd2-44d134b9ae0d" providerId="AD" clId="Web-{DD231553-77AA-46A8-B41C-DE06C02B5254}" dt="2022-01-18T04:20:05.482" v="653"/>
          <ac:picMkLst>
            <pc:docMk/>
            <pc:sldMk cId="446171184" sldId="274"/>
            <ac:picMk id="5" creationId="{98F8D447-8AF2-40DC-8292-B0CF3A499A7B}"/>
          </ac:picMkLst>
        </pc:picChg>
        <pc:picChg chg="add">
          <ac:chgData name="RITHVIK RAMDAS" userId="S::ugs20c132_aid.rithvik@cbit.org.in::7adc66d3-7d49-47d5-8fd2-44d134b9ae0d" providerId="AD" clId="Web-{DD231553-77AA-46A8-B41C-DE06C02B5254}" dt="2022-01-18T04:20:05.513" v="654"/>
          <ac:picMkLst>
            <pc:docMk/>
            <pc:sldMk cId="446171184" sldId="274"/>
            <ac:picMk id="12" creationId="{E0C0D95D-0269-4303-9EBA-47A70A404365}"/>
          </ac:picMkLst>
        </pc:picChg>
      </pc:sldChg>
      <pc:sldMasterChg chg="del delSldLayout">
        <pc:chgData name="RITHVIK RAMDAS" userId="S::ugs20c132_aid.rithvik@cbit.org.in::7adc66d3-7d49-47d5-8fd2-44d134b9ae0d" providerId="AD" clId="Web-{DD231553-77AA-46A8-B41C-DE06C02B5254}" dt="2022-01-18T02:44:18.660" v="15"/>
        <pc:sldMasterMkLst>
          <pc:docMk/>
          <pc:sldMasterMk cId="2460954070" sldId="2147483660"/>
        </pc:sldMasterMkLst>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2385387890" sldId="2147483661"/>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949138452" sldId="2147483662"/>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2591524520" sldId="2147483663"/>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1203092039" sldId="2147483664"/>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3733172339" sldId="2147483665"/>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3210312558" sldId="2147483666"/>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3146388984" sldId="2147483667"/>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3171841454" sldId="2147483668"/>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1718958274" sldId="2147483669"/>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2202905451" sldId="2147483670"/>
          </pc:sldLayoutMkLst>
        </pc:sldLayoutChg>
        <pc:sldLayoutChg chg="del">
          <pc:chgData name="RITHVIK RAMDAS" userId="S::ugs20c132_aid.rithvik@cbit.org.in::7adc66d3-7d49-47d5-8fd2-44d134b9ae0d" providerId="AD" clId="Web-{DD231553-77AA-46A8-B41C-DE06C02B5254}" dt="2022-01-18T02:44:18.660" v="15"/>
          <pc:sldLayoutMkLst>
            <pc:docMk/>
            <pc:sldMasterMk cId="2460954070" sldId="2147483660"/>
            <pc:sldLayoutMk cId="3479445657" sldId="2147483671"/>
          </pc:sldLayoutMkLst>
        </pc:sldLayoutChg>
      </pc:sldMasterChg>
      <pc:sldMasterChg chg="add replId addSldLayout">
        <pc:chgData name="RITHVIK RAMDAS" userId="S::ugs20c132_aid.rithvik@cbit.org.in::7adc66d3-7d49-47d5-8fd2-44d134b9ae0d" providerId="AD" clId="Web-{DD231553-77AA-46A8-B41C-DE06C02B5254}" dt="2022-01-18T02:44:18.660" v="15"/>
        <pc:sldMasterMkLst>
          <pc:docMk/>
          <pc:sldMasterMk cId="4161583595" sldId="2147483672"/>
        </pc:sldMasterMkLst>
        <pc:sldLayoutChg chg="add">
          <pc:chgData name="RITHVIK RAMDAS" userId="S::ugs20c132_aid.rithvik@cbit.org.in::7adc66d3-7d49-47d5-8fd2-44d134b9ae0d" providerId="AD" clId="Web-{DD231553-77AA-46A8-B41C-DE06C02B5254}" dt="2022-01-18T02:44:18.660" v="15"/>
          <pc:sldLayoutMkLst>
            <pc:docMk/>
            <pc:sldMasterMk cId="4161583595" sldId="2147483672"/>
            <pc:sldLayoutMk cId="563763276" sldId="2147483673"/>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3923815565" sldId="2147483674"/>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1636343159" sldId="2147483675"/>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3645700062" sldId="2147483676"/>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1824477732" sldId="2147483677"/>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1672789460" sldId="2147483678"/>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1570304490" sldId="2147483679"/>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2021552319" sldId="2147483680"/>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1170153119" sldId="2147483681"/>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719436664" sldId="2147483682"/>
          </pc:sldLayoutMkLst>
        </pc:sldLayoutChg>
        <pc:sldLayoutChg chg="add replId">
          <pc:chgData name="RITHVIK RAMDAS" userId="S::ugs20c132_aid.rithvik@cbit.org.in::7adc66d3-7d49-47d5-8fd2-44d134b9ae0d" providerId="AD" clId="Web-{DD231553-77AA-46A8-B41C-DE06C02B5254}" dt="2022-01-18T02:44:18.660" v="15"/>
          <pc:sldLayoutMkLst>
            <pc:docMk/>
            <pc:sldMasterMk cId="4161583595" sldId="2147483672"/>
            <pc:sldLayoutMk cId="3086939975" sldId="2147483683"/>
          </pc:sldLayoutMkLst>
        </pc:sldLayoutChg>
      </pc:sldMasterChg>
    </pc:docChg>
  </pc:docChgLst>
  <pc:docChgLst>
    <pc:chgData name="RITHVIK RAMDAS" userId="S::ugs20c132_aid.rithvik@cbit.org.in::7adc66d3-7d49-47d5-8fd2-44d134b9ae0d" providerId="AD" clId="Web-{14606DCC-9675-FED4-1924-113BD1CCDA9D}"/>
    <pc:docChg chg="mod modSld modMainMaster">
      <pc:chgData name="RITHVIK RAMDAS" userId="S::ugs20c132_aid.rithvik@cbit.org.in::7adc66d3-7d49-47d5-8fd2-44d134b9ae0d" providerId="AD" clId="Web-{14606DCC-9675-FED4-1924-113BD1CCDA9D}" dt="2022-01-19T03:14:13.345" v="98" actId="20577"/>
      <pc:docMkLst>
        <pc:docMk/>
      </pc:docMkLst>
      <pc:sldChg chg="addSp delSp modSp">
        <pc:chgData name="RITHVIK RAMDAS" userId="S::ugs20c132_aid.rithvik@cbit.org.in::7adc66d3-7d49-47d5-8fd2-44d134b9ae0d" providerId="AD" clId="Web-{14606DCC-9675-FED4-1924-113BD1CCDA9D}" dt="2022-01-19T02:31:53.140" v="25" actId="20577"/>
        <pc:sldMkLst>
          <pc:docMk/>
          <pc:sldMk cId="109857222" sldId="256"/>
        </pc:sldMkLst>
        <pc:spChg chg="add del mod">
          <ac:chgData name="RITHVIK RAMDAS" userId="S::ugs20c132_aid.rithvik@cbit.org.in::7adc66d3-7d49-47d5-8fd2-44d134b9ae0d" providerId="AD" clId="Web-{14606DCC-9675-FED4-1924-113BD1CCDA9D}" dt="2022-01-19T02:31:13.827" v="18"/>
          <ac:spMkLst>
            <pc:docMk/>
            <pc:sldMk cId="109857222" sldId="256"/>
            <ac:spMk id="5" creationId="{3D5C9EEA-A11F-4448-B2CE-FE65F5E017C6}"/>
          </ac:spMkLst>
        </pc:spChg>
        <pc:spChg chg="add del mod">
          <ac:chgData name="RITHVIK RAMDAS" userId="S::ugs20c132_aid.rithvik@cbit.org.in::7adc66d3-7d49-47d5-8fd2-44d134b9ae0d" providerId="AD" clId="Web-{14606DCC-9675-FED4-1924-113BD1CCDA9D}" dt="2022-01-19T02:31:22.015" v="20"/>
          <ac:spMkLst>
            <pc:docMk/>
            <pc:sldMk cId="109857222" sldId="256"/>
            <ac:spMk id="6" creationId="{353BCDB8-E8CE-4BAA-AA0E-9A1E7ADD3CDA}"/>
          </ac:spMkLst>
        </pc:spChg>
        <pc:spChg chg="add mod">
          <ac:chgData name="RITHVIK RAMDAS" userId="S::ugs20c132_aid.rithvik@cbit.org.in::7adc66d3-7d49-47d5-8fd2-44d134b9ae0d" providerId="AD" clId="Web-{14606DCC-9675-FED4-1924-113BD1CCDA9D}" dt="2022-01-19T02:31:53.140" v="25" actId="20577"/>
          <ac:spMkLst>
            <pc:docMk/>
            <pc:sldMk cId="109857222" sldId="256"/>
            <ac:spMk id="7" creationId="{E66D9CE7-1BDA-4E54-91F6-0218946AA426}"/>
          </ac:spMkLst>
        </pc:spChg>
      </pc:sldChg>
      <pc:sldChg chg="addSp delSp modSp">
        <pc:chgData name="RITHVIK RAMDAS" userId="S::ugs20c132_aid.rithvik@cbit.org.in::7adc66d3-7d49-47d5-8fd2-44d134b9ae0d" providerId="AD" clId="Web-{14606DCC-9675-FED4-1924-113BD1CCDA9D}" dt="2022-01-19T03:14:13.345" v="98" actId="20577"/>
        <pc:sldMkLst>
          <pc:docMk/>
          <pc:sldMk cId="3746183763" sldId="257"/>
        </pc:sldMkLst>
        <pc:spChg chg="del">
          <ac:chgData name="RITHVIK RAMDAS" userId="S::ugs20c132_aid.rithvik@cbit.org.in::7adc66d3-7d49-47d5-8fd2-44d134b9ae0d" providerId="AD" clId="Web-{14606DCC-9675-FED4-1924-113BD1CCDA9D}" dt="2022-01-19T02:31:22.015" v="20"/>
          <ac:spMkLst>
            <pc:docMk/>
            <pc:sldMk cId="3746183763" sldId="257"/>
            <ac:spMk id="4" creationId="{9771302A-AF74-4A55-9E28-48DF713DCF62}"/>
          </ac:spMkLst>
        </pc:spChg>
        <pc:spChg chg="add mod">
          <ac:chgData name="RITHVIK RAMDAS" userId="S::ugs20c132_aid.rithvik@cbit.org.in::7adc66d3-7d49-47d5-8fd2-44d134b9ae0d" providerId="AD" clId="Web-{14606DCC-9675-FED4-1924-113BD1CCDA9D}" dt="2022-01-19T03:14:13.345" v="98" actId="20577"/>
          <ac:spMkLst>
            <pc:docMk/>
            <pc:sldMk cId="3746183763" sldId="257"/>
            <ac:spMk id="5" creationId="{C32AD383-3778-4994-BED2-4C5C137A8AB9}"/>
          </ac:spMkLst>
        </pc:spChg>
        <pc:spChg chg="del">
          <ac:chgData name="RITHVIK RAMDAS" userId="S::ugs20c132_aid.rithvik@cbit.org.in::7adc66d3-7d49-47d5-8fd2-44d134b9ae0d" providerId="AD" clId="Web-{14606DCC-9675-FED4-1924-113BD1CCDA9D}" dt="2022-01-19T02:31:22.015" v="20"/>
          <ac:spMkLst>
            <pc:docMk/>
            <pc:sldMk cId="3746183763" sldId="257"/>
            <ac:spMk id="6" creationId="{7731A2DF-E300-4548-9D62-7C716BC624DA}"/>
          </ac:spMkLst>
        </pc:spChg>
      </pc:sldChg>
      <pc:sldChg chg="addSp delSp modSp">
        <pc:chgData name="RITHVIK RAMDAS" userId="S::ugs20c132_aid.rithvik@cbit.org.in::7adc66d3-7d49-47d5-8fd2-44d134b9ae0d" providerId="AD" clId="Web-{14606DCC-9675-FED4-1924-113BD1CCDA9D}" dt="2022-01-19T02:31:32.624" v="22"/>
        <pc:sldMkLst>
          <pc:docMk/>
          <pc:sldMk cId="3552805424" sldId="259"/>
        </pc:sldMkLst>
        <pc:spChg chg="del">
          <ac:chgData name="RITHVIK RAMDAS" userId="S::ugs20c132_aid.rithvik@cbit.org.in::7adc66d3-7d49-47d5-8fd2-44d134b9ae0d" providerId="AD" clId="Web-{14606DCC-9675-FED4-1924-113BD1CCDA9D}" dt="2022-01-19T02:31:22.015" v="20"/>
          <ac:spMkLst>
            <pc:docMk/>
            <pc:sldMk cId="3552805424" sldId="259"/>
            <ac:spMk id="3" creationId="{9BC138ED-5D14-4757-8950-F98FF5095CB9}"/>
          </ac:spMkLst>
        </pc:spChg>
        <pc:spChg chg="add mod">
          <ac:chgData name="RITHVIK RAMDAS" userId="S::ugs20c132_aid.rithvik@cbit.org.in::7adc66d3-7d49-47d5-8fd2-44d134b9ae0d" providerId="AD" clId="Web-{14606DCC-9675-FED4-1924-113BD1CCDA9D}" dt="2022-01-19T02:31:32.624" v="22"/>
          <ac:spMkLst>
            <pc:docMk/>
            <pc:sldMk cId="3552805424" sldId="259"/>
            <ac:spMk id="4" creationId="{9866E30F-71A9-4CB6-983D-4048A374BD22}"/>
          </ac:spMkLst>
        </pc:spChg>
        <pc:spChg chg="del">
          <ac:chgData name="RITHVIK RAMDAS" userId="S::ugs20c132_aid.rithvik@cbit.org.in::7adc66d3-7d49-47d5-8fd2-44d134b9ae0d" providerId="AD" clId="Web-{14606DCC-9675-FED4-1924-113BD1CCDA9D}" dt="2022-01-19T02:31:22.015" v="20"/>
          <ac:spMkLst>
            <pc:docMk/>
            <pc:sldMk cId="3552805424" sldId="259"/>
            <ac:spMk id="5" creationId="{7880993E-DC27-4DDC-AF89-3FE8B04BDE66}"/>
          </ac:spMkLst>
        </pc:spChg>
      </pc:sldChg>
      <pc:sldChg chg="addSp delSp modSp">
        <pc:chgData name="RITHVIK RAMDAS" userId="S::ugs20c132_aid.rithvik@cbit.org.in::7adc66d3-7d49-47d5-8fd2-44d134b9ae0d" providerId="AD" clId="Web-{14606DCC-9675-FED4-1924-113BD1CCDA9D}" dt="2022-01-19T03:13:57.579" v="97" actId="20577"/>
        <pc:sldMkLst>
          <pc:docMk/>
          <pc:sldMk cId="2664208525" sldId="260"/>
        </pc:sldMkLst>
        <pc:spChg chg="del">
          <ac:chgData name="RITHVIK RAMDAS" userId="S::ugs20c132_aid.rithvik@cbit.org.in::7adc66d3-7d49-47d5-8fd2-44d134b9ae0d" providerId="AD" clId="Web-{14606DCC-9675-FED4-1924-113BD1CCDA9D}" dt="2022-01-19T02:31:22.015" v="20"/>
          <ac:spMkLst>
            <pc:docMk/>
            <pc:sldMk cId="2664208525" sldId="260"/>
            <ac:spMk id="4" creationId="{43D0A110-2437-4638-A90C-EC00ADD21530}"/>
          </ac:spMkLst>
        </pc:spChg>
        <pc:spChg chg="add mod">
          <ac:chgData name="RITHVIK RAMDAS" userId="S::ugs20c132_aid.rithvik@cbit.org.in::7adc66d3-7d49-47d5-8fd2-44d134b9ae0d" providerId="AD" clId="Web-{14606DCC-9675-FED4-1924-113BD1CCDA9D}" dt="2022-01-19T03:13:57.579" v="97" actId="20577"/>
          <ac:spMkLst>
            <pc:docMk/>
            <pc:sldMk cId="2664208525" sldId="260"/>
            <ac:spMk id="5" creationId="{54789D75-2D62-43FE-B0B6-0478418C1EF7}"/>
          </ac:spMkLst>
        </pc:spChg>
        <pc:spChg chg="del">
          <ac:chgData name="RITHVIK RAMDAS" userId="S::ugs20c132_aid.rithvik@cbit.org.in::7adc66d3-7d49-47d5-8fd2-44d134b9ae0d" providerId="AD" clId="Web-{14606DCC-9675-FED4-1924-113BD1CCDA9D}" dt="2022-01-19T02:31:22.015" v="20"/>
          <ac:spMkLst>
            <pc:docMk/>
            <pc:sldMk cId="2664208525" sldId="260"/>
            <ac:spMk id="6" creationId="{66D886A2-FEE4-4A21-A823-0974AC5F4EAE}"/>
          </ac:spMkLst>
        </pc:spChg>
      </pc:sldChg>
      <pc:sldChg chg="addSp delSp modSp">
        <pc:chgData name="RITHVIK RAMDAS" userId="S::ugs20c132_aid.rithvik@cbit.org.in::7adc66d3-7d49-47d5-8fd2-44d134b9ae0d" providerId="AD" clId="Web-{14606DCC-9675-FED4-1924-113BD1CCDA9D}" dt="2022-01-19T02:31:32.624" v="22"/>
        <pc:sldMkLst>
          <pc:docMk/>
          <pc:sldMk cId="2264759304" sldId="261"/>
        </pc:sldMkLst>
        <pc:spChg chg="del">
          <ac:chgData name="RITHVIK RAMDAS" userId="S::ugs20c132_aid.rithvik@cbit.org.in::7adc66d3-7d49-47d5-8fd2-44d134b9ae0d" providerId="AD" clId="Web-{14606DCC-9675-FED4-1924-113BD1CCDA9D}" dt="2022-01-19T02:31:22.015" v="20"/>
          <ac:spMkLst>
            <pc:docMk/>
            <pc:sldMk cId="2264759304" sldId="261"/>
            <ac:spMk id="3" creationId="{158DC782-1894-473F-B5D5-1E4F7EA845A1}"/>
          </ac:spMkLst>
        </pc:spChg>
        <pc:spChg chg="add mod">
          <ac:chgData name="RITHVIK RAMDAS" userId="S::ugs20c132_aid.rithvik@cbit.org.in::7adc66d3-7d49-47d5-8fd2-44d134b9ae0d" providerId="AD" clId="Web-{14606DCC-9675-FED4-1924-113BD1CCDA9D}" dt="2022-01-19T02:31:32.624" v="22"/>
          <ac:spMkLst>
            <pc:docMk/>
            <pc:sldMk cId="2264759304" sldId="261"/>
            <ac:spMk id="4" creationId="{C15BB5F1-2FC5-478F-9B26-AB73693C7EA0}"/>
          </ac:spMkLst>
        </pc:spChg>
        <pc:spChg chg="del">
          <ac:chgData name="RITHVIK RAMDAS" userId="S::ugs20c132_aid.rithvik@cbit.org.in::7adc66d3-7d49-47d5-8fd2-44d134b9ae0d" providerId="AD" clId="Web-{14606DCC-9675-FED4-1924-113BD1CCDA9D}" dt="2022-01-19T02:31:22.015" v="20"/>
          <ac:spMkLst>
            <pc:docMk/>
            <pc:sldMk cId="2264759304" sldId="261"/>
            <ac:spMk id="6" creationId="{A4C0D450-2CA8-42C1-96E8-63C1CDC6114C}"/>
          </ac:spMkLst>
        </pc:spChg>
      </pc:sldChg>
      <pc:sldChg chg="addSp delSp modSp">
        <pc:chgData name="RITHVIK RAMDAS" userId="S::ugs20c132_aid.rithvik@cbit.org.in::7adc66d3-7d49-47d5-8fd2-44d134b9ae0d" providerId="AD" clId="Web-{14606DCC-9675-FED4-1924-113BD1CCDA9D}" dt="2022-01-19T02:31:32.624" v="22"/>
        <pc:sldMkLst>
          <pc:docMk/>
          <pc:sldMk cId="2794045201" sldId="262"/>
        </pc:sldMkLst>
        <pc:spChg chg="del">
          <ac:chgData name="RITHVIK RAMDAS" userId="S::ugs20c132_aid.rithvik@cbit.org.in::7adc66d3-7d49-47d5-8fd2-44d134b9ae0d" providerId="AD" clId="Web-{14606DCC-9675-FED4-1924-113BD1CCDA9D}" dt="2022-01-19T02:31:22.015" v="20"/>
          <ac:spMkLst>
            <pc:docMk/>
            <pc:sldMk cId="2794045201" sldId="262"/>
            <ac:spMk id="3" creationId="{999FB6E5-1466-45C1-8D1E-2EDE4031A94B}"/>
          </ac:spMkLst>
        </pc:spChg>
        <pc:spChg chg="add mod">
          <ac:chgData name="RITHVIK RAMDAS" userId="S::ugs20c132_aid.rithvik@cbit.org.in::7adc66d3-7d49-47d5-8fd2-44d134b9ae0d" providerId="AD" clId="Web-{14606DCC-9675-FED4-1924-113BD1CCDA9D}" dt="2022-01-19T02:31:32.624" v="22"/>
          <ac:spMkLst>
            <pc:docMk/>
            <pc:sldMk cId="2794045201" sldId="262"/>
            <ac:spMk id="4" creationId="{5A9E34E8-592E-4C93-9BC6-A6BFC135353C}"/>
          </ac:spMkLst>
        </pc:spChg>
        <pc:spChg chg="del">
          <ac:chgData name="RITHVIK RAMDAS" userId="S::ugs20c132_aid.rithvik@cbit.org.in::7adc66d3-7d49-47d5-8fd2-44d134b9ae0d" providerId="AD" clId="Web-{14606DCC-9675-FED4-1924-113BD1CCDA9D}" dt="2022-01-19T02:31:22.015" v="20"/>
          <ac:spMkLst>
            <pc:docMk/>
            <pc:sldMk cId="2794045201" sldId="262"/>
            <ac:spMk id="5" creationId="{F1F0A4D6-0FB2-4F6C-9785-EF4FB2DAD377}"/>
          </ac:spMkLst>
        </pc:spChg>
      </pc:sldChg>
      <pc:sldChg chg="addSp delSp modSp">
        <pc:chgData name="RITHVIK RAMDAS" userId="S::ugs20c132_aid.rithvik@cbit.org.in::7adc66d3-7d49-47d5-8fd2-44d134b9ae0d" providerId="AD" clId="Web-{14606DCC-9675-FED4-1924-113BD1CCDA9D}" dt="2022-01-19T02:31:32.624" v="22"/>
        <pc:sldMkLst>
          <pc:docMk/>
          <pc:sldMk cId="980347337" sldId="263"/>
        </pc:sldMkLst>
        <pc:spChg chg="del">
          <ac:chgData name="RITHVIK RAMDAS" userId="S::ugs20c132_aid.rithvik@cbit.org.in::7adc66d3-7d49-47d5-8fd2-44d134b9ae0d" providerId="AD" clId="Web-{14606DCC-9675-FED4-1924-113BD1CCDA9D}" dt="2022-01-19T02:31:22.015" v="20"/>
          <ac:spMkLst>
            <pc:docMk/>
            <pc:sldMk cId="980347337" sldId="263"/>
            <ac:spMk id="4" creationId="{0AECB98E-3D66-444C-A525-E824FCBC949B}"/>
          </ac:spMkLst>
        </pc:spChg>
        <pc:spChg chg="add mod">
          <ac:chgData name="RITHVIK RAMDAS" userId="S::ugs20c132_aid.rithvik@cbit.org.in::7adc66d3-7d49-47d5-8fd2-44d134b9ae0d" providerId="AD" clId="Web-{14606DCC-9675-FED4-1924-113BD1CCDA9D}" dt="2022-01-19T02:31:32.624" v="22"/>
          <ac:spMkLst>
            <pc:docMk/>
            <pc:sldMk cId="980347337" sldId="263"/>
            <ac:spMk id="5" creationId="{C101E4D7-E9AA-4D7F-95C3-9F34456424E5}"/>
          </ac:spMkLst>
        </pc:spChg>
        <pc:spChg chg="del">
          <ac:chgData name="RITHVIK RAMDAS" userId="S::ugs20c132_aid.rithvik@cbit.org.in::7adc66d3-7d49-47d5-8fd2-44d134b9ae0d" providerId="AD" clId="Web-{14606DCC-9675-FED4-1924-113BD1CCDA9D}" dt="2022-01-19T02:31:22.015" v="20"/>
          <ac:spMkLst>
            <pc:docMk/>
            <pc:sldMk cId="980347337" sldId="263"/>
            <ac:spMk id="6" creationId="{27C54B71-C91A-4441-8AC5-CB3A715A3D1B}"/>
          </ac:spMkLst>
        </pc:spChg>
      </pc:sldChg>
      <pc:sldChg chg="addSp delSp modSp">
        <pc:chgData name="RITHVIK RAMDAS" userId="S::ugs20c132_aid.rithvik@cbit.org.in::7adc66d3-7d49-47d5-8fd2-44d134b9ae0d" providerId="AD" clId="Web-{14606DCC-9675-FED4-1924-113BD1CCDA9D}" dt="2022-01-19T02:31:32.624" v="22"/>
        <pc:sldMkLst>
          <pc:docMk/>
          <pc:sldMk cId="3021241426" sldId="264"/>
        </pc:sldMkLst>
        <pc:spChg chg="del">
          <ac:chgData name="RITHVIK RAMDAS" userId="S::ugs20c132_aid.rithvik@cbit.org.in::7adc66d3-7d49-47d5-8fd2-44d134b9ae0d" providerId="AD" clId="Web-{14606DCC-9675-FED4-1924-113BD1CCDA9D}" dt="2022-01-19T02:31:22.015" v="20"/>
          <ac:spMkLst>
            <pc:docMk/>
            <pc:sldMk cId="3021241426" sldId="264"/>
            <ac:spMk id="3" creationId="{EC923F66-6788-4A46-830F-21BF61E09BC6}"/>
          </ac:spMkLst>
        </pc:spChg>
        <pc:spChg chg="add mod">
          <ac:chgData name="RITHVIK RAMDAS" userId="S::ugs20c132_aid.rithvik@cbit.org.in::7adc66d3-7d49-47d5-8fd2-44d134b9ae0d" providerId="AD" clId="Web-{14606DCC-9675-FED4-1924-113BD1CCDA9D}" dt="2022-01-19T02:31:32.624" v="22"/>
          <ac:spMkLst>
            <pc:docMk/>
            <pc:sldMk cId="3021241426" sldId="264"/>
            <ac:spMk id="5" creationId="{31BE1EC2-60D9-4C19-BE62-D61D16A6C757}"/>
          </ac:spMkLst>
        </pc:spChg>
        <pc:spChg chg="del">
          <ac:chgData name="RITHVIK RAMDAS" userId="S::ugs20c132_aid.rithvik@cbit.org.in::7adc66d3-7d49-47d5-8fd2-44d134b9ae0d" providerId="AD" clId="Web-{14606DCC-9675-FED4-1924-113BD1CCDA9D}" dt="2022-01-19T02:31:22.015" v="20"/>
          <ac:spMkLst>
            <pc:docMk/>
            <pc:sldMk cId="3021241426" sldId="264"/>
            <ac:spMk id="6" creationId="{F7E45C3A-775E-4CC2-944E-5698BA150AC7}"/>
          </ac:spMkLst>
        </pc:spChg>
      </pc:sldChg>
      <pc:sldChg chg="addSp delSp modSp">
        <pc:chgData name="RITHVIK RAMDAS" userId="S::ugs20c132_aid.rithvik@cbit.org.in::7adc66d3-7d49-47d5-8fd2-44d134b9ae0d" providerId="AD" clId="Web-{14606DCC-9675-FED4-1924-113BD1CCDA9D}" dt="2022-01-19T02:31:32.624" v="22"/>
        <pc:sldMkLst>
          <pc:docMk/>
          <pc:sldMk cId="533972363" sldId="265"/>
        </pc:sldMkLst>
        <pc:spChg chg="del">
          <ac:chgData name="RITHVIK RAMDAS" userId="S::ugs20c132_aid.rithvik@cbit.org.in::7adc66d3-7d49-47d5-8fd2-44d134b9ae0d" providerId="AD" clId="Web-{14606DCC-9675-FED4-1924-113BD1CCDA9D}" dt="2022-01-19T02:31:22.015" v="20"/>
          <ac:spMkLst>
            <pc:docMk/>
            <pc:sldMk cId="533972363" sldId="265"/>
            <ac:spMk id="3" creationId="{49C81C92-7A02-4F05-8D58-4C406D4F74BF}"/>
          </ac:spMkLst>
        </pc:spChg>
        <pc:spChg chg="add mod">
          <ac:chgData name="RITHVIK RAMDAS" userId="S::ugs20c132_aid.rithvik@cbit.org.in::7adc66d3-7d49-47d5-8fd2-44d134b9ae0d" providerId="AD" clId="Web-{14606DCC-9675-FED4-1924-113BD1CCDA9D}" dt="2022-01-19T02:31:32.624" v="22"/>
          <ac:spMkLst>
            <pc:docMk/>
            <pc:sldMk cId="533972363" sldId="265"/>
            <ac:spMk id="4" creationId="{985A1AF5-F38C-4F16-91D4-6346A3D8DF63}"/>
          </ac:spMkLst>
        </pc:spChg>
        <pc:spChg chg="del">
          <ac:chgData name="RITHVIK RAMDAS" userId="S::ugs20c132_aid.rithvik@cbit.org.in::7adc66d3-7d49-47d5-8fd2-44d134b9ae0d" providerId="AD" clId="Web-{14606DCC-9675-FED4-1924-113BD1CCDA9D}" dt="2022-01-19T02:31:22.015" v="20"/>
          <ac:spMkLst>
            <pc:docMk/>
            <pc:sldMk cId="533972363" sldId="265"/>
            <ac:spMk id="5" creationId="{0203AA17-C0C9-4C57-A538-2E839FB0B094}"/>
          </ac:spMkLst>
        </pc:spChg>
      </pc:sldChg>
      <pc:sldChg chg="addSp delSp modSp">
        <pc:chgData name="RITHVIK RAMDAS" userId="S::ugs20c132_aid.rithvik@cbit.org.in::7adc66d3-7d49-47d5-8fd2-44d134b9ae0d" providerId="AD" clId="Web-{14606DCC-9675-FED4-1924-113BD1CCDA9D}" dt="2022-01-19T02:31:32.624" v="22"/>
        <pc:sldMkLst>
          <pc:docMk/>
          <pc:sldMk cId="1146482784" sldId="266"/>
        </pc:sldMkLst>
        <pc:spChg chg="del">
          <ac:chgData name="RITHVIK RAMDAS" userId="S::ugs20c132_aid.rithvik@cbit.org.in::7adc66d3-7d49-47d5-8fd2-44d134b9ae0d" providerId="AD" clId="Web-{14606DCC-9675-FED4-1924-113BD1CCDA9D}" dt="2022-01-19T02:31:22.015" v="20"/>
          <ac:spMkLst>
            <pc:docMk/>
            <pc:sldMk cId="1146482784" sldId="266"/>
            <ac:spMk id="3" creationId="{E2996DE0-3059-4C41-A5A2-72E43A3288FF}"/>
          </ac:spMkLst>
        </pc:spChg>
        <pc:spChg chg="add mod">
          <ac:chgData name="RITHVIK RAMDAS" userId="S::ugs20c132_aid.rithvik@cbit.org.in::7adc66d3-7d49-47d5-8fd2-44d134b9ae0d" providerId="AD" clId="Web-{14606DCC-9675-FED4-1924-113BD1CCDA9D}" dt="2022-01-19T02:31:32.624" v="22"/>
          <ac:spMkLst>
            <pc:docMk/>
            <pc:sldMk cId="1146482784" sldId="266"/>
            <ac:spMk id="5" creationId="{D9699F1F-4EA3-423E-AA1C-936E4D782566}"/>
          </ac:spMkLst>
        </pc:spChg>
        <pc:spChg chg="del">
          <ac:chgData name="RITHVIK RAMDAS" userId="S::ugs20c132_aid.rithvik@cbit.org.in::7adc66d3-7d49-47d5-8fd2-44d134b9ae0d" providerId="AD" clId="Web-{14606DCC-9675-FED4-1924-113BD1CCDA9D}" dt="2022-01-19T02:31:22.015" v="20"/>
          <ac:spMkLst>
            <pc:docMk/>
            <pc:sldMk cId="1146482784" sldId="266"/>
            <ac:spMk id="6" creationId="{1AD7CF8F-F82B-432C-AFB5-53DB1912BCE3}"/>
          </ac:spMkLst>
        </pc:spChg>
      </pc:sldChg>
      <pc:sldChg chg="addSp delSp modSp">
        <pc:chgData name="RITHVIK RAMDAS" userId="S::ugs20c132_aid.rithvik@cbit.org.in::7adc66d3-7d49-47d5-8fd2-44d134b9ae0d" providerId="AD" clId="Web-{14606DCC-9675-FED4-1924-113BD1CCDA9D}" dt="2022-01-19T02:34:12.688" v="95" actId="20577"/>
        <pc:sldMkLst>
          <pc:docMk/>
          <pc:sldMk cId="2675037365" sldId="267"/>
        </pc:sldMkLst>
        <pc:spChg chg="mod">
          <ac:chgData name="RITHVIK RAMDAS" userId="S::ugs20c132_aid.rithvik@cbit.org.in::7adc66d3-7d49-47d5-8fd2-44d134b9ae0d" providerId="AD" clId="Web-{14606DCC-9675-FED4-1924-113BD1CCDA9D}" dt="2022-01-19T02:34:12.688" v="95" actId="20577"/>
          <ac:spMkLst>
            <pc:docMk/>
            <pc:sldMk cId="2675037365" sldId="267"/>
            <ac:spMk id="3" creationId="{FF77724F-A718-416C-93FF-E94D72D3684D}"/>
          </ac:spMkLst>
        </pc:spChg>
        <pc:spChg chg="del">
          <ac:chgData name="RITHVIK RAMDAS" userId="S::ugs20c132_aid.rithvik@cbit.org.in::7adc66d3-7d49-47d5-8fd2-44d134b9ae0d" providerId="AD" clId="Web-{14606DCC-9675-FED4-1924-113BD1CCDA9D}" dt="2022-01-19T02:31:22.015" v="20"/>
          <ac:spMkLst>
            <pc:docMk/>
            <pc:sldMk cId="2675037365" sldId="267"/>
            <ac:spMk id="4" creationId="{B82CBFE8-54E9-4678-BBB8-815F21B31DED}"/>
          </ac:spMkLst>
        </pc:spChg>
        <pc:spChg chg="add mod">
          <ac:chgData name="RITHVIK RAMDAS" userId="S::ugs20c132_aid.rithvik@cbit.org.in::7adc66d3-7d49-47d5-8fd2-44d134b9ae0d" providerId="AD" clId="Web-{14606DCC-9675-FED4-1924-113BD1CCDA9D}" dt="2022-01-19T02:31:32.624" v="22"/>
          <ac:spMkLst>
            <pc:docMk/>
            <pc:sldMk cId="2675037365" sldId="267"/>
            <ac:spMk id="5" creationId="{2B8E0309-A741-4810-B7B9-AF73CE7D478A}"/>
          </ac:spMkLst>
        </pc:spChg>
        <pc:spChg chg="del">
          <ac:chgData name="RITHVIK RAMDAS" userId="S::ugs20c132_aid.rithvik@cbit.org.in::7adc66d3-7d49-47d5-8fd2-44d134b9ae0d" providerId="AD" clId="Web-{14606DCC-9675-FED4-1924-113BD1CCDA9D}" dt="2022-01-19T02:31:22.015" v="20"/>
          <ac:spMkLst>
            <pc:docMk/>
            <pc:sldMk cId="2675037365" sldId="267"/>
            <ac:spMk id="6" creationId="{6ED9C532-A728-46AA-B808-1D51C9327154}"/>
          </ac:spMkLst>
        </pc:spChg>
      </pc:sldChg>
      <pc:sldChg chg="addSp delSp modSp">
        <pc:chgData name="RITHVIK RAMDAS" userId="S::ugs20c132_aid.rithvik@cbit.org.in::7adc66d3-7d49-47d5-8fd2-44d134b9ae0d" providerId="AD" clId="Web-{14606DCC-9675-FED4-1924-113BD1CCDA9D}" dt="2022-01-19T02:31:32.624" v="22"/>
        <pc:sldMkLst>
          <pc:docMk/>
          <pc:sldMk cId="569486180" sldId="268"/>
        </pc:sldMkLst>
        <pc:spChg chg="del">
          <ac:chgData name="RITHVIK RAMDAS" userId="S::ugs20c132_aid.rithvik@cbit.org.in::7adc66d3-7d49-47d5-8fd2-44d134b9ae0d" providerId="AD" clId="Web-{14606DCC-9675-FED4-1924-113BD1CCDA9D}" dt="2022-01-19T02:31:22.015" v="20"/>
          <ac:spMkLst>
            <pc:docMk/>
            <pc:sldMk cId="569486180" sldId="268"/>
            <ac:spMk id="3" creationId="{6A6100AD-F85D-4110-910F-29BEC77B47CC}"/>
          </ac:spMkLst>
        </pc:spChg>
        <pc:spChg chg="add mod">
          <ac:chgData name="RITHVIK RAMDAS" userId="S::ugs20c132_aid.rithvik@cbit.org.in::7adc66d3-7d49-47d5-8fd2-44d134b9ae0d" providerId="AD" clId="Web-{14606DCC-9675-FED4-1924-113BD1CCDA9D}" dt="2022-01-19T02:31:32.624" v="22"/>
          <ac:spMkLst>
            <pc:docMk/>
            <pc:sldMk cId="569486180" sldId="268"/>
            <ac:spMk id="5" creationId="{529BD975-2C06-4DF7-8D5A-98B0FD3D3E8A}"/>
          </ac:spMkLst>
        </pc:spChg>
        <pc:spChg chg="del mod">
          <ac:chgData name="RITHVIK RAMDAS" userId="S::ugs20c132_aid.rithvik@cbit.org.in::7adc66d3-7d49-47d5-8fd2-44d134b9ae0d" providerId="AD" clId="Web-{14606DCC-9675-FED4-1924-113BD1CCDA9D}" dt="2022-01-19T02:31:22.015" v="20"/>
          <ac:spMkLst>
            <pc:docMk/>
            <pc:sldMk cId="569486180" sldId="268"/>
            <ac:spMk id="6" creationId="{F6AC7012-D20A-46F6-86E7-E952D4C94453}"/>
          </ac:spMkLst>
        </pc:spChg>
      </pc:sldChg>
      <pc:sldChg chg="addSp delSp modSp">
        <pc:chgData name="RITHVIK RAMDAS" userId="S::ugs20c132_aid.rithvik@cbit.org.in::7adc66d3-7d49-47d5-8fd2-44d134b9ae0d" providerId="AD" clId="Web-{14606DCC-9675-FED4-1924-113BD1CCDA9D}" dt="2022-01-19T02:31:32.624" v="22"/>
        <pc:sldMkLst>
          <pc:docMk/>
          <pc:sldMk cId="1827810639" sldId="269"/>
        </pc:sldMkLst>
        <pc:spChg chg="del">
          <ac:chgData name="RITHVIK RAMDAS" userId="S::ugs20c132_aid.rithvik@cbit.org.in::7adc66d3-7d49-47d5-8fd2-44d134b9ae0d" providerId="AD" clId="Web-{14606DCC-9675-FED4-1924-113BD1CCDA9D}" dt="2022-01-19T02:31:22.015" v="20"/>
          <ac:spMkLst>
            <pc:docMk/>
            <pc:sldMk cId="1827810639" sldId="269"/>
            <ac:spMk id="4" creationId="{2A12CCBE-74DD-4061-BAC3-E6AC2F71B79C}"/>
          </ac:spMkLst>
        </pc:spChg>
        <pc:spChg chg="add mod">
          <ac:chgData name="RITHVIK RAMDAS" userId="S::ugs20c132_aid.rithvik@cbit.org.in::7adc66d3-7d49-47d5-8fd2-44d134b9ae0d" providerId="AD" clId="Web-{14606DCC-9675-FED4-1924-113BD1CCDA9D}" dt="2022-01-19T02:31:32.624" v="22"/>
          <ac:spMkLst>
            <pc:docMk/>
            <pc:sldMk cId="1827810639" sldId="269"/>
            <ac:spMk id="5" creationId="{3C45801A-E133-4C7C-91CE-BCCA53CC5BD5}"/>
          </ac:spMkLst>
        </pc:spChg>
        <pc:spChg chg="del mod">
          <ac:chgData name="RITHVIK RAMDAS" userId="S::ugs20c132_aid.rithvik@cbit.org.in::7adc66d3-7d49-47d5-8fd2-44d134b9ae0d" providerId="AD" clId="Web-{14606DCC-9675-FED4-1924-113BD1CCDA9D}" dt="2022-01-19T02:31:22.015" v="20"/>
          <ac:spMkLst>
            <pc:docMk/>
            <pc:sldMk cId="1827810639" sldId="269"/>
            <ac:spMk id="6" creationId="{BDA4F492-7EF0-4020-A1B5-F69929077088}"/>
          </ac:spMkLst>
        </pc:spChg>
      </pc:sldChg>
      <pc:sldChg chg="addSp delSp modSp">
        <pc:chgData name="RITHVIK RAMDAS" userId="S::ugs20c132_aid.rithvik@cbit.org.in::7adc66d3-7d49-47d5-8fd2-44d134b9ae0d" providerId="AD" clId="Web-{14606DCC-9675-FED4-1924-113BD1CCDA9D}" dt="2022-01-19T02:31:32.624" v="22"/>
        <pc:sldMkLst>
          <pc:docMk/>
          <pc:sldMk cId="604951153" sldId="270"/>
        </pc:sldMkLst>
        <pc:spChg chg="del mod">
          <ac:chgData name="RITHVIK RAMDAS" userId="S::ugs20c132_aid.rithvik@cbit.org.in::7adc66d3-7d49-47d5-8fd2-44d134b9ae0d" providerId="AD" clId="Web-{14606DCC-9675-FED4-1924-113BD1CCDA9D}" dt="2022-01-19T02:31:22.015" v="20"/>
          <ac:spMkLst>
            <pc:docMk/>
            <pc:sldMk cId="604951153" sldId="270"/>
            <ac:spMk id="3" creationId="{B9AFB725-1A0D-48B8-A11D-CBDA727DBEC4}"/>
          </ac:spMkLst>
        </pc:spChg>
        <pc:spChg chg="add mod">
          <ac:chgData name="RITHVIK RAMDAS" userId="S::ugs20c132_aid.rithvik@cbit.org.in::7adc66d3-7d49-47d5-8fd2-44d134b9ae0d" providerId="AD" clId="Web-{14606DCC-9675-FED4-1924-113BD1CCDA9D}" dt="2022-01-19T02:31:32.624" v="22"/>
          <ac:spMkLst>
            <pc:docMk/>
            <pc:sldMk cId="604951153" sldId="270"/>
            <ac:spMk id="5" creationId="{9DAD5CC4-9251-451F-A928-2F0E292078C7}"/>
          </ac:spMkLst>
        </pc:spChg>
        <pc:spChg chg="del mod">
          <ac:chgData name="RITHVIK RAMDAS" userId="S::ugs20c132_aid.rithvik@cbit.org.in::7adc66d3-7d49-47d5-8fd2-44d134b9ae0d" providerId="AD" clId="Web-{14606DCC-9675-FED4-1924-113BD1CCDA9D}" dt="2022-01-19T02:31:22.015" v="20"/>
          <ac:spMkLst>
            <pc:docMk/>
            <pc:sldMk cId="604951153" sldId="270"/>
            <ac:spMk id="6" creationId="{692553F3-BC04-465F-B6BF-385860AC4798}"/>
          </ac:spMkLst>
        </pc:spChg>
      </pc:sldChg>
      <pc:sldChg chg="addSp delSp modSp">
        <pc:chgData name="RITHVIK RAMDAS" userId="S::ugs20c132_aid.rithvik@cbit.org.in::7adc66d3-7d49-47d5-8fd2-44d134b9ae0d" providerId="AD" clId="Web-{14606DCC-9675-FED4-1924-113BD1CCDA9D}" dt="2022-01-19T02:31:32.624" v="22"/>
        <pc:sldMkLst>
          <pc:docMk/>
          <pc:sldMk cId="672351695" sldId="271"/>
        </pc:sldMkLst>
        <pc:spChg chg="del">
          <ac:chgData name="RITHVIK RAMDAS" userId="S::ugs20c132_aid.rithvik@cbit.org.in::7adc66d3-7d49-47d5-8fd2-44d134b9ae0d" providerId="AD" clId="Web-{14606DCC-9675-FED4-1924-113BD1CCDA9D}" dt="2022-01-19T02:31:22.015" v="20"/>
          <ac:spMkLst>
            <pc:docMk/>
            <pc:sldMk cId="672351695" sldId="271"/>
            <ac:spMk id="4" creationId="{49782C5E-E956-4106-97D3-7D937DA83E6F}"/>
          </ac:spMkLst>
        </pc:spChg>
        <pc:spChg chg="add mod">
          <ac:chgData name="RITHVIK RAMDAS" userId="S::ugs20c132_aid.rithvik@cbit.org.in::7adc66d3-7d49-47d5-8fd2-44d134b9ae0d" providerId="AD" clId="Web-{14606DCC-9675-FED4-1924-113BD1CCDA9D}" dt="2022-01-19T02:31:32.624" v="22"/>
          <ac:spMkLst>
            <pc:docMk/>
            <pc:sldMk cId="672351695" sldId="271"/>
            <ac:spMk id="5" creationId="{FAC59853-96D7-472C-8874-2BD6C22FA4B1}"/>
          </ac:spMkLst>
        </pc:spChg>
        <pc:spChg chg="del mod">
          <ac:chgData name="RITHVIK RAMDAS" userId="S::ugs20c132_aid.rithvik@cbit.org.in::7adc66d3-7d49-47d5-8fd2-44d134b9ae0d" providerId="AD" clId="Web-{14606DCC-9675-FED4-1924-113BD1CCDA9D}" dt="2022-01-19T02:31:22.015" v="20"/>
          <ac:spMkLst>
            <pc:docMk/>
            <pc:sldMk cId="672351695" sldId="271"/>
            <ac:spMk id="6" creationId="{F2365359-5D36-408E-9A37-72FB92A351DC}"/>
          </ac:spMkLst>
        </pc:spChg>
      </pc:sldChg>
      <pc:sldChg chg="addSp delSp modSp">
        <pc:chgData name="RITHVIK RAMDAS" userId="S::ugs20c132_aid.rithvik@cbit.org.in::7adc66d3-7d49-47d5-8fd2-44d134b9ae0d" providerId="AD" clId="Web-{14606DCC-9675-FED4-1924-113BD1CCDA9D}" dt="2022-01-19T02:31:32.624" v="22"/>
        <pc:sldMkLst>
          <pc:docMk/>
          <pc:sldMk cId="382685420" sldId="272"/>
        </pc:sldMkLst>
        <pc:spChg chg="del mod">
          <ac:chgData name="RITHVIK RAMDAS" userId="S::ugs20c132_aid.rithvik@cbit.org.in::7adc66d3-7d49-47d5-8fd2-44d134b9ae0d" providerId="AD" clId="Web-{14606DCC-9675-FED4-1924-113BD1CCDA9D}" dt="2022-01-19T02:31:22.015" v="20"/>
          <ac:spMkLst>
            <pc:docMk/>
            <pc:sldMk cId="382685420" sldId="272"/>
            <ac:spMk id="3" creationId="{6C8E7395-5D83-4453-B08A-873D206D270B}"/>
          </ac:spMkLst>
        </pc:spChg>
        <pc:spChg chg="add mod">
          <ac:chgData name="RITHVIK RAMDAS" userId="S::ugs20c132_aid.rithvik@cbit.org.in::7adc66d3-7d49-47d5-8fd2-44d134b9ae0d" providerId="AD" clId="Web-{14606DCC-9675-FED4-1924-113BD1CCDA9D}" dt="2022-01-19T02:31:32.624" v="22"/>
          <ac:spMkLst>
            <pc:docMk/>
            <pc:sldMk cId="382685420" sldId="272"/>
            <ac:spMk id="5" creationId="{1579C90D-4FD1-442A-B5A8-04AFF0DE7385}"/>
          </ac:spMkLst>
        </pc:spChg>
        <pc:spChg chg="del mod">
          <ac:chgData name="RITHVIK RAMDAS" userId="S::ugs20c132_aid.rithvik@cbit.org.in::7adc66d3-7d49-47d5-8fd2-44d134b9ae0d" providerId="AD" clId="Web-{14606DCC-9675-FED4-1924-113BD1CCDA9D}" dt="2022-01-19T02:31:22.015" v="20"/>
          <ac:spMkLst>
            <pc:docMk/>
            <pc:sldMk cId="382685420" sldId="272"/>
            <ac:spMk id="6" creationId="{25050366-90EF-4BD3-94BB-89B4072857E0}"/>
          </ac:spMkLst>
        </pc:spChg>
      </pc:sldChg>
      <pc:sldChg chg="addSp delSp modSp">
        <pc:chgData name="RITHVIK RAMDAS" userId="S::ugs20c132_aid.rithvik@cbit.org.in::7adc66d3-7d49-47d5-8fd2-44d134b9ae0d" providerId="AD" clId="Web-{14606DCC-9675-FED4-1924-113BD1CCDA9D}" dt="2022-01-19T02:31:32.624" v="22"/>
        <pc:sldMkLst>
          <pc:docMk/>
          <pc:sldMk cId="4181103" sldId="273"/>
        </pc:sldMkLst>
        <pc:spChg chg="del">
          <ac:chgData name="RITHVIK RAMDAS" userId="S::ugs20c132_aid.rithvik@cbit.org.in::7adc66d3-7d49-47d5-8fd2-44d134b9ae0d" providerId="AD" clId="Web-{14606DCC-9675-FED4-1924-113BD1CCDA9D}" dt="2022-01-19T02:31:22.015" v="20"/>
          <ac:spMkLst>
            <pc:docMk/>
            <pc:sldMk cId="4181103" sldId="273"/>
            <ac:spMk id="4" creationId="{A0659E5B-7160-49CD-8614-9971A206ECE4}"/>
          </ac:spMkLst>
        </pc:spChg>
        <pc:spChg chg="add mod">
          <ac:chgData name="RITHVIK RAMDAS" userId="S::ugs20c132_aid.rithvik@cbit.org.in::7adc66d3-7d49-47d5-8fd2-44d134b9ae0d" providerId="AD" clId="Web-{14606DCC-9675-FED4-1924-113BD1CCDA9D}" dt="2022-01-19T02:31:32.624" v="22"/>
          <ac:spMkLst>
            <pc:docMk/>
            <pc:sldMk cId="4181103" sldId="273"/>
            <ac:spMk id="5" creationId="{14949BEA-4011-4C99-87B1-66B88231570D}"/>
          </ac:spMkLst>
        </pc:spChg>
        <pc:spChg chg="del mod">
          <ac:chgData name="RITHVIK RAMDAS" userId="S::ugs20c132_aid.rithvik@cbit.org.in::7adc66d3-7d49-47d5-8fd2-44d134b9ae0d" providerId="AD" clId="Web-{14606DCC-9675-FED4-1924-113BD1CCDA9D}" dt="2022-01-19T02:31:22.015" v="20"/>
          <ac:spMkLst>
            <pc:docMk/>
            <pc:sldMk cId="4181103" sldId="273"/>
            <ac:spMk id="6" creationId="{ED9A1017-0CB2-456D-AAF0-A4E4C86598E7}"/>
          </ac:spMkLst>
        </pc:spChg>
      </pc:sldChg>
      <pc:sldChg chg="addSp delSp modSp">
        <pc:chgData name="RITHVIK RAMDAS" userId="S::ugs20c132_aid.rithvik@cbit.org.in::7adc66d3-7d49-47d5-8fd2-44d134b9ae0d" providerId="AD" clId="Web-{14606DCC-9675-FED4-1924-113BD1CCDA9D}" dt="2022-01-19T02:31:32.624" v="22"/>
        <pc:sldMkLst>
          <pc:docMk/>
          <pc:sldMk cId="446171184" sldId="274"/>
        </pc:sldMkLst>
        <pc:spChg chg="del mod">
          <ac:chgData name="RITHVIK RAMDAS" userId="S::ugs20c132_aid.rithvik@cbit.org.in::7adc66d3-7d49-47d5-8fd2-44d134b9ae0d" providerId="AD" clId="Web-{14606DCC-9675-FED4-1924-113BD1CCDA9D}" dt="2022-01-19T02:31:22.015" v="20"/>
          <ac:spMkLst>
            <pc:docMk/>
            <pc:sldMk cId="446171184" sldId="274"/>
            <ac:spMk id="4" creationId="{3CC0DEE4-6564-4B3A-BD66-4612B9F85762}"/>
          </ac:spMkLst>
        </pc:spChg>
        <pc:spChg chg="add mod">
          <ac:chgData name="RITHVIK RAMDAS" userId="S::ugs20c132_aid.rithvik@cbit.org.in::7adc66d3-7d49-47d5-8fd2-44d134b9ae0d" providerId="AD" clId="Web-{14606DCC-9675-FED4-1924-113BD1CCDA9D}" dt="2022-01-19T02:31:32.624" v="22"/>
          <ac:spMkLst>
            <pc:docMk/>
            <pc:sldMk cId="446171184" sldId="274"/>
            <ac:spMk id="5" creationId="{A93B161F-B1A8-437E-A0D9-3A30F994C598}"/>
          </ac:spMkLst>
        </pc:spChg>
        <pc:spChg chg="del mod">
          <ac:chgData name="RITHVIK RAMDAS" userId="S::ugs20c132_aid.rithvik@cbit.org.in::7adc66d3-7d49-47d5-8fd2-44d134b9ae0d" providerId="AD" clId="Web-{14606DCC-9675-FED4-1924-113BD1CCDA9D}" dt="2022-01-19T02:31:22.015" v="20"/>
          <ac:spMkLst>
            <pc:docMk/>
            <pc:sldMk cId="446171184" sldId="274"/>
            <ac:spMk id="9" creationId="{1157C2C5-BA70-4E6D-B3B6-ADEE536257DC}"/>
          </ac:spMkLst>
        </pc:spChg>
      </pc:sldChg>
      <pc:sldMasterChg chg="mod modSldLayout">
        <pc:chgData name="RITHVIK RAMDAS" userId="S::ugs20c132_aid.rithvik@cbit.org.in::7adc66d3-7d49-47d5-8fd2-44d134b9ae0d" providerId="AD" clId="Web-{14606DCC-9675-FED4-1924-113BD1CCDA9D}" dt="2022-01-19T02:31:32.624" v="22"/>
        <pc:sldMasterMkLst>
          <pc:docMk/>
          <pc:sldMasterMk cId="4161583595" sldId="2147483672"/>
        </pc:sldMasterMkLst>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563763276" sldId="2147483673"/>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3923815565" sldId="2147483674"/>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1636343159" sldId="2147483675"/>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3645700062" sldId="2147483676"/>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1824477732" sldId="2147483677"/>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1672789460" sldId="2147483678"/>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1570304490" sldId="2147483679"/>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2021552319" sldId="2147483680"/>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1170153119" sldId="2147483681"/>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719436664" sldId="2147483682"/>
          </pc:sldLayoutMkLst>
        </pc:sldLayoutChg>
        <pc:sldLayoutChg chg="mod">
          <pc:chgData name="RITHVIK RAMDAS" userId="S::ugs20c132_aid.rithvik@cbit.org.in::7adc66d3-7d49-47d5-8fd2-44d134b9ae0d" providerId="AD" clId="Web-{14606DCC-9675-FED4-1924-113BD1CCDA9D}" dt="2022-01-19T02:31:32.624" v="22"/>
          <pc:sldLayoutMkLst>
            <pc:docMk/>
            <pc:sldMasterMk cId="4161583595" sldId="2147483672"/>
            <pc:sldLayoutMk cId="3086939975" sldId="2147483683"/>
          </pc:sldLayoutMkLst>
        </pc:sldLayoutChg>
      </pc:sldMasterChg>
    </pc:docChg>
  </pc:docChgLst>
  <pc:docChgLst>
    <pc:chgData name="RITHVIK RAMDAS" userId="S::ugs20c132_aid.rithvik@cbit.org.in::7adc66d3-7d49-47d5-8fd2-44d134b9ae0d" providerId="AD" clId="Web-{46DAE65C-990A-57AA-9AFE-E862CBB7D641}"/>
    <pc:docChg chg="modSld">
      <pc:chgData name="RITHVIK RAMDAS" userId="S::ugs20c132_aid.rithvik@cbit.org.in::7adc66d3-7d49-47d5-8fd2-44d134b9ae0d" providerId="AD" clId="Web-{46DAE65C-990A-57AA-9AFE-E862CBB7D641}" dt="2022-01-21T15:04:54.978" v="194"/>
      <pc:docMkLst>
        <pc:docMk/>
      </pc:docMkLst>
      <pc:sldChg chg="modTransition">
        <pc:chgData name="RITHVIK RAMDAS" userId="S::ugs20c132_aid.rithvik@cbit.org.in::7adc66d3-7d49-47d5-8fd2-44d134b9ae0d" providerId="AD" clId="Web-{46DAE65C-990A-57AA-9AFE-E862CBB7D641}" dt="2022-01-21T15:03:01.990" v="156"/>
        <pc:sldMkLst>
          <pc:docMk/>
          <pc:sldMk cId="109857222" sldId="256"/>
        </pc:sldMkLst>
      </pc:sldChg>
      <pc:sldChg chg="modTransition">
        <pc:chgData name="RITHVIK RAMDAS" userId="S::ugs20c132_aid.rithvik@cbit.org.in::7adc66d3-7d49-47d5-8fd2-44d134b9ae0d" providerId="AD" clId="Web-{46DAE65C-990A-57AA-9AFE-E862CBB7D641}" dt="2022-01-21T15:03:35.288" v="161"/>
        <pc:sldMkLst>
          <pc:docMk/>
          <pc:sldMk cId="3552805424" sldId="259"/>
        </pc:sldMkLst>
      </pc:sldChg>
      <pc:sldChg chg="modTransition">
        <pc:chgData name="RITHVIK RAMDAS" userId="S::ugs20c132_aid.rithvik@cbit.org.in::7adc66d3-7d49-47d5-8fd2-44d134b9ae0d" providerId="AD" clId="Web-{46DAE65C-990A-57AA-9AFE-E862CBB7D641}" dt="2022-01-21T15:03:37.522" v="162"/>
        <pc:sldMkLst>
          <pc:docMk/>
          <pc:sldMk cId="2664208525" sldId="260"/>
        </pc:sldMkLst>
      </pc:sldChg>
      <pc:sldChg chg="modTransition">
        <pc:chgData name="RITHVIK RAMDAS" userId="S::ugs20c132_aid.rithvik@cbit.org.in::7adc66d3-7d49-47d5-8fd2-44d134b9ae0d" providerId="AD" clId="Web-{46DAE65C-990A-57AA-9AFE-E862CBB7D641}" dt="2022-01-21T15:03:40.819" v="163"/>
        <pc:sldMkLst>
          <pc:docMk/>
          <pc:sldMk cId="2794045201" sldId="262"/>
        </pc:sldMkLst>
      </pc:sldChg>
      <pc:sldChg chg="modTransition">
        <pc:chgData name="RITHVIK RAMDAS" userId="S::ugs20c132_aid.rithvik@cbit.org.in::7adc66d3-7d49-47d5-8fd2-44d134b9ae0d" providerId="AD" clId="Web-{46DAE65C-990A-57AA-9AFE-E862CBB7D641}" dt="2022-01-21T15:03:44.538" v="164"/>
        <pc:sldMkLst>
          <pc:docMk/>
          <pc:sldMk cId="980347337" sldId="263"/>
        </pc:sldMkLst>
      </pc:sldChg>
      <pc:sldChg chg="modTransition">
        <pc:chgData name="RITHVIK RAMDAS" userId="S::ugs20c132_aid.rithvik@cbit.org.in::7adc66d3-7d49-47d5-8fd2-44d134b9ae0d" providerId="AD" clId="Web-{46DAE65C-990A-57AA-9AFE-E862CBB7D641}" dt="2022-01-21T15:03:46.866" v="165"/>
        <pc:sldMkLst>
          <pc:docMk/>
          <pc:sldMk cId="3021241426" sldId="264"/>
        </pc:sldMkLst>
      </pc:sldChg>
      <pc:sldChg chg="modTransition">
        <pc:chgData name="RITHVIK RAMDAS" userId="S::ugs20c132_aid.rithvik@cbit.org.in::7adc66d3-7d49-47d5-8fd2-44d134b9ae0d" providerId="AD" clId="Web-{46DAE65C-990A-57AA-9AFE-E862CBB7D641}" dt="2022-01-21T15:03:49.319" v="166"/>
        <pc:sldMkLst>
          <pc:docMk/>
          <pc:sldMk cId="533972363" sldId="265"/>
        </pc:sldMkLst>
      </pc:sldChg>
      <pc:sldChg chg="modTransition">
        <pc:chgData name="RITHVIK RAMDAS" userId="S::ugs20c132_aid.rithvik@cbit.org.in::7adc66d3-7d49-47d5-8fd2-44d134b9ae0d" providerId="AD" clId="Web-{46DAE65C-990A-57AA-9AFE-E862CBB7D641}" dt="2022-01-21T15:03:51.554" v="167"/>
        <pc:sldMkLst>
          <pc:docMk/>
          <pc:sldMk cId="1146482784" sldId="266"/>
        </pc:sldMkLst>
      </pc:sldChg>
      <pc:sldChg chg="modTransition">
        <pc:chgData name="RITHVIK RAMDAS" userId="S::ugs20c132_aid.rithvik@cbit.org.in::7adc66d3-7d49-47d5-8fd2-44d134b9ae0d" providerId="AD" clId="Web-{46DAE65C-990A-57AA-9AFE-E862CBB7D641}" dt="2022-01-21T15:03:53.773" v="168"/>
        <pc:sldMkLst>
          <pc:docMk/>
          <pc:sldMk cId="2675037365" sldId="267"/>
        </pc:sldMkLst>
      </pc:sldChg>
      <pc:sldChg chg="modTransition">
        <pc:chgData name="RITHVIK RAMDAS" userId="S::ugs20c132_aid.rithvik@cbit.org.in::7adc66d3-7d49-47d5-8fd2-44d134b9ae0d" providerId="AD" clId="Web-{46DAE65C-990A-57AA-9AFE-E862CBB7D641}" dt="2022-01-21T15:03:55.663" v="169"/>
        <pc:sldMkLst>
          <pc:docMk/>
          <pc:sldMk cId="569486180" sldId="268"/>
        </pc:sldMkLst>
      </pc:sldChg>
      <pc:sldChg chg="modTransition">
        <pc:chgData name="RITHVIK RAMDAS" userId="S::ugs20c132_aid.rithvik@cbit.org.in::7adc66d3-7d49-47d5-8fd2-44d134b9ae0d" providerId="AD" clId="Web-{46DAE65C-990A-57AA-9AFE-E862CBB7D641}" dt="2022-01-21T15:03:57.679" v="170"/>
        <pc:sldMkLst>
          <pc:docMk/>
          <pc:sldMk cId="1827810639" sldId="269"/>
        </pc:sldMkLst>
      </pc:sldChg>
      <pc:sldChg chg="modTransition">
        <pc:chgData name="RITHVIK RAMDAS" userId="S::ugs20c132_aid.rithvik@cbit.org.in::7adc66d3-7d49-47d5-8fd2-44d134b9ae0d" providerId="AD" clId="Web-{46DAE65C-990A-57AA-9AFE-E862CBB7D641}" dt="2022-01-21T15:04:00.351" v="171"/>
        <pc:sldMkLst>
          <pc:docMk/>
          <pc:sldMk cId="604951153" sldId="270"/>
        </pc:sldMkLst>
      </pc:sldChg>
      <pc:sldChg chg="modSp modTransition">
        <pc:chgData name="RITHVIK RAMDAS" userId="S::ugs20c132_aid.rithvik@cbit.org.in::7adc66d3-7d49-47d5-8fd2-44d134b9ae0d" providerId="AD" clId="Web-{46DAE65C-990A-57AA-9AFE-E862CBB7D641}" dt="2022-01-21T15:04:02.507" v="172"/>
        <pc:sldMkLst>
          <pc:docMk/>
          <pc:sldMk cId="672351695" sldId="271"/>
        </pc:sldMkLst>
        <pc:spChg chg="mod">
          <ac:chgData name="RITHVIK RAMDAS" userId="S::ugs20c132_aid.rithvik@cbit.org.in::7adc66d3-7d49-47d5-8fd2-44d134b9ae0d" providerId="AD" clId="Web-{46DAE65C-990A-57AA-9AFE-E862CBB7D641}" dt="2022-01-21T14:22:51.400" v="123" actId="20577"/>
          <ac:spMkLst>
            <pc:docMk/>
            <pc:sldMk cId="672351695" sldId="271"/>
            <ac:spMk id="3" creationId="{1609253E-529F-4A08-A4F9-660617458EF9}"/>
          </ac:spMkLst>
        </pc:spChg>
      </pc:sldChg>
      <pc:sldChg chg="modTransition">
        <pc:chgData name="RITHVIK RAMDAS" userId="S::ugs20c132_aid.rithvik@cbit.org.in::7adc66d3-7d49-47d5-8fd2-44d134b9ae0d" providerId="AD" clId="Web-{46DAE65C-990A-57AA-9AFE-E862CBB7D641}" dt="2022-01-21T15:04:50.509" v="192"/>
        <pc:sldMkLst>
          <pc:docMk/>
          <pc:sldMk cId="382685420" sldId="272"/>
        </pc:sldMkLst>
      </pc:sldChg>
      <pc:sldChg chg="modTransition">
        <pc:chgData name="RITHVIK RAMDAS" userId="S::ugs20c132_aid.rithvik@cbit.org.in::7adc66d3-7d49-47d5-8fd2-44d134b9ae0d" providerId="AD" clId="Web-{46DAE65C-990A-57AA-9AFE-E862CBB7D641}" dt="2022-01-21T15:04:52.571" v="193"/>
        <pc:sldMkLst>
          <pc:docMk/>
          <pc:sldMk cId="4181103" sldId="273"/>
        </pc:sldMkLst>
      </pc:sldChg>
      <pc:sldChg chg="modTransition">
        <pc:chgData name="RITHVIK RAMDAS" userId="S::ugs20c132_aid.rithvik@cbit.org.in::7adc66d3-7d49-47d5-8fd2-44d134b9ae0d" providerId="AD" clId="Web-{46DAE65C-990A-57AA-9AFE-E862CBB7D641}" dt="2022-01-21T15:04:54.978" v="194"/>
        <pc:sldMkLst>
          <pc:docMk/>
          <pc:sldMk cId="446171184" sldId="274"/>
        </pc:sldMkLst>
      </pc:sldChg>
      <pc:sldChg chg="modTransition">
        <pc:chgData name="RITHVIK RAMDAS" userId="S::ugs20c132_aid.rithvik@cbit.org.in::7adc66d3-7d49-47d5-8fd2-44d134b9ae0d" providerId="AD" clId="Web-{46DAE65C-990A-57AA-9AFE-E862CBB7D641}" dt="2022-01-21T15:04:05.382" v="173"/>
        <pc:sldMkLst>
          <pc:docMk/>
          <pc:sldMk cId="1423873797" sldId="275"/>
        </pc:sldMkLst>
      </pc:sldChg>
      <pc:sldChg chg="modTransition">
        <pc:chgData name="RITHVIK RAMDAS" userId="S::ugs20c132_aid.rithvik@cbit.org.in::7adc66d3-7d49-47d5-8fd2-44d134b9ae0d" providerId="AD" clId="Web-{46DAE65C-990A-57AA-9AFE-E862CBB7D641}" dt="2022-01-21T15:04:07.835" v="174"/>
        <pc:sldMkLst>
          <pc:docMk/>
          <pc:sldMk cId="4235437366" sldId="276"/>
        </pc:sldMkLst>
      </pc:sldChg>
      <pc:sldChg chg="modTransition">
        <pc:chgData name="RITHVIK RAMDAS" userId="S::ugs20c132_aid.rithvik@cbit.org.in::7adc66d3-7d49-47d5-8fd2-44d134b9ae0d" providerId="AD" clId="Web-{46DAE65C-990A-57AA-9AFE-E862CBB7D641}" dt="2022-01-21T15:04:10.445" v="175"/>
        <pc:sldMkLst>
          <pc:docMk/>
          <pc:sldMk cId="3431310941" sldId="277"/>
        </pc:sldMkLst>
      </pc:sldChg>
      <pc:sldChg chg="modTransition">
        <pc:chgData name="RITHVIK RAMDAS" userId="S::ugs20c132_aid.rithvik@cbit.org.in::7adc66d3-7d49-47d5-8fd2-44d134b9ae0d" providerId="AD" clId="Web-{46DAE65C-990A-57AA-9AFE-E862CBB7D641}" dt="2022-01-21T15:04:12.773" v="176"/>
        <pc:sldMkLst>
          <pc:docMk/>
          <pc:sldMk cId="3967715134" sldId="278"/>
        </pc:sldMkLst>
      </pc:sldChg>
      <pc:sldChg chg="modTransition">
        <pc:chgData name="RITHVIK RAMDAS" userId="S::ugs20c132_aid.rithvik@cbit.org.in::7adc66d3-7d49-47d5-8fd2-44d134b9ae0d" providerId="AD" clId="Web-{46DAE65C-990A-57AA-9AFE-E862CBB7D641}" dt="2022-01-21T15:04:15.820" v="177"/>
        <pc:sldMkLst>
          <pc:docMk/>
          <pc:sldMk cId="2846069938" sldId="279"/>
        </pc:sldMkLst>
      </pc:sldChg>
      <pc:sldChg chg="modTransition">
        <pc:chgData name="RITHVIK RAMDAS" userId="S::ugs20c132_aid.rithvik@cbit.org.in::7adc66d3-7d49-47d5-8fd2-44d134b9ae0d" providerId="AD" clId="Web-{46DAE65C-990A-57AA-9AFE-E862CBB7D641}" dt="2022-01-21T15:04:18.570" v="178"/>
        <pc:sldMkLst>
          <pc:docMk/>
          <pc:sldMk cId="2562559671" sldId="280"/>
        </pc:sldMkLst>
      </pc:sldChg>
      <pc:sldChg chg="modTransition">
        <pc:chgData name="RITHVIK RAMDAS" userId="S::ugs20c132_aid.rithvik@cbit.org.in::7adc66d3-7d49-47d5-8fd2-44d134b9ae0d" providerId="AD" clId="Web-{46DAE65C-990A-57AA-9AFE-E862CBB7D641}" dt="2022-01-21T15:04:20.992" v="179"/>
        <pc:sldMkLst>
          <pc:docMk/>
          <pc:sldMk cId="2956614099" sldId="281"/>
        </pc:sldMkLst>
      </pc:sldChg>
      <pc:sldChg chg="modTransition">
        <pc:chgData name="RITHVIK RAMDAS" userId="S::ugs20c132_aid.rithvik@cbit.org.in::7adc66d3-7d49-47d5-8fd2-44d134b9ae0d" providerId="AD" clId="Web-{46DAE65C-990A-57AA-9AFE-E862CBB7D641}" dt="2022-01-21T15:04:23.398" v="180"/>
        <pc:sldMkLst>
          <pc:docMk/>
          <pc:sldMk cId="1158405804" sldId="282"/>
        </pc:sldMkLst>
      </pc:sldChg>
      <pc:sldChg chg="modTransition">
        <pc:chgData name="RITHVIK RAMDAS" userId="S::ugs20c132_aid.rithvik@cbit.org.in::7adc66d3-7d49-47d5-8fd2-44d134b9ae0d" providerId="AD" clId="Web-{46DAE65C-990A-57AA-9AFE-E862CBB7D641}" dt="2022-01-21T15:04:25.820" v="181"/>
        <pc:sldMkLst>
          <pc:docMk/>
          <pc:sldMk cId="1566156215" sldId="283"/>
        </pc:sldMkLst>
      </pc:sldChg>
      <pc:sldChg chg="modTransition">
        <pc:chgData name="RITHVIK RAMDAS" userId="S::ugs20c132_aid.rithvik@cbit.org.in::7adc66d3-7d49-47d5-8fd2-44d134b9ae0d" providerId="AD" clId="Web-{46DAE65C-990A-57AA-9AFE-E862CBB7D641}" dt="2022-01-21T15:04:28.180" v="182"/>
        <pc:sldMkLst>
          <pc:docMk/>
          <pc:sldMk cId="2209400805" sldId="284"/>
        </pc:sldMkLst>
      </pc:sldChg>
      <pc:sldChg chg="modTransition">
        <pc:chgData name="RITHVIK RAMDAS" userId="S::ugs20c132_aid.rithvik@cbit.org.in::7adc66d3-7d49-47d5-8fd2-44d134b9ae0d" providerId="AD" clId="Web-{46DAE65C-990A-57AA-9AFE-E862CBB7D641}" dt="2022-01-21T15:04:30.289" v="183"/>
        <pc:sldMkLst>
          <pc:docMk/>
          <pc:sldMk cId="3930561773" sldId="285"/>
        </pc:sldMkLst>
      </pc:sldChg>
      <pc:sldChg chg="modTransition">
        <pc:chgData name="RITHVIK RAMDAS" userId="S::ugs20c132_aid.rithvik@cbit.org.in::7adc66d3-7d49-47d5-8fd2-44d134b9ae0d" providerId="AD" clId="Web-{46DAE65C-990A-57AA-9AFE-E862CBB7D641}" dt="2022-01-21T15:04:32.461" v="184"/>
        <pc:sldMkLst>
          <pc:docMk/>
          <pc:sldMk cId="1526851318" sldId="286"/>
        </pc:sldMkLst>
      </pc:sldChg>
      <pc:sldChg chg="modTransition">
        <pc:chgData name="RITHVIK RAMDAS" userId="S::ugs20c132_aid.rithvik@cbit.org.in::7adc66d3-7d49-47d5-8fd2-44d134b9ae0d" providerId="AD" clId="Web-{46DAE65C-990A-57AA-9AFE-E862CBB7D641}" dt="2022-01-21T15:04:34.649" v="185"/>
        <pc:sldMkLst>
          <pc:docMk/>
          <pc:sldMk cId="2726554073" sldId="287"/>
        </pc:sldMkLst>
      </pc:sldChg>
      <pc:sldChg chg="modTransition">
        <pc:chgData name="RITHVIK RAMDAS" userId="S::ugs20c132_aid.rithvik@cbit.org.in::7adc66d3-7d49-47d5-8fd2-44d134b9ae0d" providerId="AD" clId="Web-{46DAE65C-990A-57AA-9AFE-E862CBB7D641}" dt="2022-01-21T15:04:36.821" v="186"/>
        <pc:sldMkLst>
          <pc:docMk/>
          <pc:sldMk cId="333672726" sldId="288"/>
        </pc:sldMkLst>
      </pc:sldChg>
      <pc:sldChg chg="modTransition">
        <pc:chgData name="RITHVIK RAMDAS" userId="S::ugs20c132_aid.rithvik@cbit.org.in::7adc66d3-7d49-47d5-8fd2-44d134b9ae0d" providerId="AD" clId="Web-{46DAE65C-990A-57AA-9AFE-E862CBB7D641}" dt="2022-01-21T15:04:39.149" v="187"/>
        <pc:sldMkLst>
          <pc:docMk/>
          <pc:sldMk cId="3814929449" sldId="289"/>
        </pc:sldMkLst>
      </pc:sldChg>
      <pc:sldChg chg="modTransition">
        <pc:chgData name="RITHVIK RAMDAS" userId="S::ugs20c132_aid.rithvik@cbit.org.in::7adc66d3-7d49-47d5-8fd2-44d134b9ae0d" providerId="AD" clId="Web-{46DAE65C-990A-57AA-9AFE-E862CBB7D641}" dt="2022-01-21T15:04:41.680" v="188"/>
        <pc:sldMkLst>
          <pc:docMk/>
          <pc:sldMk cId="3197784303" sldId="290"/>
        </pc:sldMkLst>
      </pc:sldChg>
      <pc:sldChg chg="modTransition">
        <pc:chgData name="RITHVIK RAMDAS" userId="S::ugs20c132_aid.rithvik@cbit.org.in::7adc66d3-7d49-47d5-8fd2-44d134b9ae0d" providerId="AD" clId="Web-{46DAE65C-990A-57AA-9AFE-E862CBB7D641}" dt="2022-01-21T15:04:43.915" v="189"/>
        <pc:sldMkLst>
          <pc:docMk/>
          <pc:sldMk cId="560020965" sldId="291"/>
        </pc:sldMkLst>
      </pc:sldChg>
      <pc:sldChg chg="modTransition">
        <pc:chgData name="RITHVIK RAMDAS" userId="S::ugs20c132_aid.rithvik@cbit.org.in::7adc66d3-7d49-47d5-8fd2-44d134b9ae0d" providerId="AD" clId="Web-{46DAE65C-990A-57AA-9AFE-E862CBB7D641}" dt="2022-01-21T15:04:45.899" v="190"/>
        <pc:sldMkLst>
          <pc:docMk/>
          <pc:sldMk cId="2440310981" sldId="292"/>
        </pc:sldMkLst>
      </pc:sldChg>
      <pc:sldChg chg="modTransition">
        <pc:chgData name="RITHVIK RAMDAS" userId="S::ugs20c132_aid.rithvik@cbit.org.in::7adc66d3-7d49-47d5-8fd2-44d134b9ae0d" providerId="AD" clId="Web-{46DAE65C-990A-57AA-9AFE-E862CBB7D641}" dt="2022-01-21T15:04:48.196" v="191"/>
        <pc:sldMkLst>
          <pc:docMk/>
          <pc:sldMk cId="3953683443" sldId="293"/>
        </pc:sldMkLst>
      </pc:sldChg>
    </pc:docChg>
  </pc:docChgLst>
  <pc:docChgLst>
    <pc:chgData name="RITHVIK RAMDAS" userId="S::ugs20c132_aid.rithvik@cbit.org.in::7adc66d3-7d49-47d5-8fd2-44d134b9ae0d" providerId="AD" clId="Web-{366BC8C9-C0D3-4D3E-3484-CD9D4A730975}"/>
    <pc:docChg chg="modSld">
      <pc:chgData name="RITHVIK RAMDAS" userId="S::ugs20c132_aid.rithvik@cbit.org.in::7adc66d3-7d49-47d5-8fd2-44d134b9ae0d" providerId="AD" clId="Web-{366BC8C9-C0D3-4D3E-3484-CD9D4A730975}" dt="2022-01-21T15:45:39.135" v="5"/>
      <pc:docMkLst>
        <pc:docMk/>
      </pc:docMkLst>
      <pc:sldChg chg="modTransition">
        <pc:chgData name="RITHVIK RAMDAS" userId="S::ugs20c132_aid.rithvik@cbit.org.in::7adc66d3-7d49-47d5-8fd2-44d134b9ae0d" providerId="AD" clId="Web-{366BC8C9-C0D3-4D3E-3484-CD9D4A730975}" dt="2022-01-21T15:45:39.135" v="5"/>
        <pc:sldMkLst>
          <pc:docMk/>
          <pc:sldMk cId="109857222" sldId="256"/>
        </pc:sldMkLst>
      </pc:sldChg>
    </pc:docChg>
  </pc:docChgLst>
  <pc:docChgLst>
    <pc:chgData name="RITHVIK RAMDAS" userId="S::ugs20c132_aid.rithvik@cbit.org.in::7adc66d3-7d49-47d5-8fd2-44d134b9ae0d" providerId="AD" clId="Web-{E79DC46D-D0F8-A682-5ED3-950BD99AA870}"/>
    <pc:docChg chg="addSld modSld">
      <pc:chgData name="RITHVIK RAMDAS" userId="S::ugs20c132_aid.rithvik@cbit.org.in::7adc66d3-7d49-47d5-8fd2-44d134b9ae0d" providerId="AD" clId="Web-{E79DC46D-D0F8-A682-5ED3-950BD99AA870}" dt="2022-01-21T07:18:43.748" v="304"/>
      <pc:docMkLst>
        <pc:docMk/>
      </pc:docMkLst>
      <pc:sldChg chg="modSp modTransition">
        <pc:chgData name="RITHVIK RAMDAS" userId="S::ugs20c132_aid.rithvik@cbit.org.in::7adc66d3-7d49-47d5-8fd2-44d134b9ae0d" providerId="AD" clId="Web-{E79DC46D-D0F8-A682-5ED3-950BD99AA870}" dt="2022-01-21T06:47:52.093" v="152"/>
        <pc:sldMkLst>
          <pc:docMk/>
          <pc:sldMk cId="1423873797" sldId="275"/>
        </pc:sldMkLst>
        <pc:spChg chg="mod">
          <ac:chgData name="RITHVIK RAMDAS" userId="S::ugs20c132_aid.rithvik@cbit.org.in::7adc66d3-7d49-47d5-8fd2-44d134b9ae0d" providerId="AD" clId="Web-{E79DC46D-D0F8-A682-5ED3-950BD99AA870}" dt="2022-01-21T06:33:44.041" v="14" actId="20577"/>
          <ac:spMkLst>
            <pc:docMk/>
            <pc:sldMk cId="1423873797" sldId="275"/>
            <ac:spMk id="2" creationId="{DD31045B-3409-4282-A39F-E719A2753B0E}"/>
          </ac:spMkLst>
        </pc:spChg>
      </pc:sldChg>
      <pc:sldChg chg="addSp delSp modSp modTransition">
        <pc:chgData name="RITHVIK RAMDAS" userId="S::ugs20c132_aid.rithvik@cbit.org.in::7adc66d3-7d49-47d5-8fd2-44d134b9ae0d" providerId="AD" clId="Web-{E79DC46D-D0F8-A682-5ED3-950BD99AA870}" dt="2022-01-21T06:47:57.015" v="153"/>
        <pc:sldMkLst>
          <pc:docMk/>
          <pc:sldMk cId="4235437366" sldId="276"/>
        </pc:sldMkLst>
        <pc:spChg chg="mod">
          <ac:chgData name="RITHVIK RAMDAS" userId="S::ugs20c132_aid.rithvik@cbit.org.in::7adc66d3-7d49-47d5-8fd2-44d134b9ae0d" providerId="AD" clId="Web-{E79DC46D-D0F8-A682-5ED3-950BD99AA870}" dt="2022-01-21T06:33:58.167" v="24" actId="20577"/>
          <ac:spMkLst>
            <pc:docMk/>
            <pc:sldMk cId="4235437366" sldId="276"/>
            <ac:spMk id="2" creationId="{21B18655-6BC6-42AF-95C2-C0640F46A558}"/>
          </ac:spMkLst>
        </pc:spChg>
        <pc:spChg chg="del">
          <ac:chgData name="RITHVIK RAMDAS" userId="S::ugs20c132_aid.rithvik@cbit.org.in::7adc66d3-7d49-47d5-8fd2-44d134b9ae0d" providerId="AD" clId="Web-{E79DC46D-D0F8-A682-5ED3-950BD99AA870}" dt="2022-01-21T06:34:19.714" v="25"/>
          <ac:spMkLst>
            <pc:docMk/>
            <pc:sldMk cId="4235437366" sldId="276"/>
            <ac:spMk id="3" creationId="{C2A51E5E-9281-4FE9-8A6F-C9A788313414}"/>
          </ac:spMkLst>
        </pc:spChg>
        <pc:picChg chg="add mod ord">
          <ac:chgData name="RITHVIK RAMDAS" userId="S::ugs20c132_aid.rithvik@cbit.org.in::7adc66d3-7d49-47d5-8fd2-44d134b9ae0d" providerId="AD" clId="Web-{E79DC46D-D0F8-A682-5ED3-950BD99AA870}" dt="2022-01-21T06:35:35.122" v="36" actId="14100"/>
          <ac:picMkLst>
            <pc:docMk/>
            <pc:sldMk cId="4235437366" sldId="276"/>
            <ac:picMk id="6" creationId="{FDA18139-A18F-486D-9990-C1C3FA88B259}"/>
          </ac:picMkLst>
        </pc:picChg>
      </pc:sldChg>
      <pc:sldChg chg="addSp delSp modSp new modTransition">
        <pc:chgData name="RITHVIK RAMDAS" userId="S::ugs20c132_aid.rithvik@cbit.org.in::7adc66d3-7d49-47d5-8fd2-44d134b9ae0d" providerId="AD" clId="Web-{E79DC46D-D0F8-A682-5ED3-950BD99AA870}" dt="2022-01-21T07:17:15.371" v="287"/>
        <pc:sldMkLst>
          <pc:docMk/>
          <pc:sldMk cId="3431310941" sldId="277"/>
        </pc:sldMkLst>
        <pc:spChg chg="del">
          <ac:chgData name="RITHVIK RAMDAS" userId="S::ugs20c132_aid.rithvik@cbit.org.in::7adc66d3-7d49-47d5-8fd2-44d134b9ae0d" providerId="AD" clId="Web-{E79DC46D-D0F8-A682-5ED3-950BD99AA870}" dt="2022-01-21T06:36:06.326" v="38"/>
          <ac:spMkLst>
            <pc:docMk/>
            <pc:sldMk cId="3431310941" sldId="277"/>
            <ac:spMk id="3" creationId="{C0C679DE-7270-4368-AA72-3AB5151A6575}"/>
          </ac:spMkLst>
        </pc:spChg>
        <pc:picChg chg="add mod ord">
          <ac:chgData name="RITHVIK RAMDAS" userId="S::ugs20c132_aid.rithvik@cbit.org.in::7adc66d3-7d49-47d5-8fd2-44d134b9ae0d" providerId="AD" clId="Web-{E79DC46D-D0F8-A682-5ED3-950BD99AA870}" dt="2022-01-21T06:36:15.154" v="42" actId="14100"/>
          <ac:picMkLst>
            <pc:docMk/>
            <pc:sldMk cId="3431310941" sldId="277"/>
            <ac:picMk id="6" creationId="{D1B8A711-9D5A-4F1C-9F3F-AE58642004D1}"/>
          </ac:picMkLst>
        </pc:picChg>
      </pc:sldChg>
      <pc:sldChg chg="addSp delSp modSp new modTransition">
        <pc:chgData name="RITHVIK RAMDAS" userId="S::ugs20c132_aid.rithvik@cbit.org.in::7adc66d3-7d49-47d5-8fd2-44d134b9ae0d" providerId="AD" clId="Web-{E79DC46D-D0F8-A682-5ED3-950BD99AA870}" dt="2022-01-21T07:17:21.230" v="288"/>
        <pc:sldMkLst>
          <pc:docMk/>
          <pc:sldMk cId="3967715134" sldId="278"/>
        </pc:sldMkLst>
        <pc:spChg chg="del">
          <ac:chgData name="RITHVIK RAMDAS" userId="S::ugs20c132_aid.rithvik@cbit.org.in::7adc66d3-7d49-47d5-8fd2-44d134b9ae0d" providerId="AD" clId="Web-{E79DC46D-D0F8-A682-5ED3-950BD99AA870}" dt="2022-01-21T06:37:14.906" v="44"/>
          <ac:spMkLst>
            <pc:docMk/>
            <pc:sldMk cId="3967715134" sldId="278"/>
            <ac:spMk id="3" creationId="{2FA21B88-796A-46AF-83EB-D27D75146489}"/>
          </ac:spMkLst>
        </pc:spChg>
        <pc:picChg chg="add mod ord">
          <ac:chgData name="RITHVIK RAMDAS" userId="S::ugs20c132_aid.rithvik@cbit.org.in::7adc66d3-7d49-47d5-8fd2-44d134b9ae0d" providerId="AD" clId="Web-{E79DC46D-D0F8-A682-5ED3-950BD99AA870}" dt="2022-01-21T06:37:16.265" v="48" actId="14100"/>
          <ac:picMkLst>
            <pc:docMk/>
            <pc:sldMk cId="3967715134" sldId="278"/>
            <ac:picMk id="6" creationId="{EF3D72DF-4428-46EA-B322-01C0BFB1009B}"/>
          </ac:picMkLst>
        </pc:picChg>
      </pc:sldChg>
      <pc:sldChg chg="addSp delSp modSp new modTransition">
        <pc:chgData name="RITHVIK RAMDAS" userId="S::ugs20c132_aid.rithvik@cbit.org.in::7adc66d3-7d49-47d5-8fd2-44d134b9ae0d" providerId="AD" clId="Web-{E79DC46D-D0F8-A682-5ED3-950BD99AA870}" dt="2022-01-21T07:17:37.246" v="290"/>
        <pc:sldMkLst>
          <pc:docMk/>
          <pc:sldMk cId="2846069938" sldId="279"/>
        </pc:sldMkLst>
        <pc:spChg chg="del">
          <ac:chgData name="RITHVIK RAMDAS" userId="S::ugs20c132_aid.rithvik@cbit.org.in::7adc66d3-7d49-47d5-8fd2-44d134b9ae0d" providerId="AD" clId="Web-{E79DC46D-D0F8-A682-5ED3-950BD99AA870}" dt="2022-01-21T06:37:35.485" v="50"/>
          <ac:spMkLst>
            <pc:docMk/>
            <pc:sldMk cId="2846069938" sldId="279"/>
            <ac:spMk id="3" creationId="{46E1B8DE-F2F2-43C9-9C1C-FA8CC0C644F2}"/>
          </ac:spMkLst>
        </pc:spChg>
        <pc:picChg chg="add mod ord">
          <ac:chgData name="RITHVIK RAMDAS" userId="S::ugs20c132_aid.rithvik@cbit.org.in::7adc66d3-7d49-47d5-8fd2-44d134b9ae0d" providerId="AD" clId="Web-{E79DC46D-D0F8-A682-5ED3-950BD99AA870}" dt="2022-01-21T06:37:45.454" v="54" actId="14100"/>
          <ac:picMkLst>
            <pc:docMk/>
            <pc:sldMk cId="2846069938" sldId="279"/>
            <ac:picMk id="6" creationId="{5F8C7D35-BF87-4A93-BF39-46C8B7137101}"/>
          </ac:picMkLst>
        </pc:picChg>
      </pc:sldChg>
      <pc:sldChg chg="addSp delSp modSp new modTransition">
        <pc:chgData name="RITHVIK RAMDAS" userId="S::ugs20c132_aid.rithvik@cbit.org.in::7adc66d3-7d49-47d5-8fd2-44d134b9ae0d" providerId="AD" clId="Web-{E79DC46D-D0F8-A682-5ED3-950BD99AA870}" dt="2022-01-21T07:17:42.949" v="291"/>
        <pc:sldMkLst>
          <pc:docMk/>
          <pc:sldMk cId="2562559671" sldId="280"/>
        </pc:sldMkLst>
        <pc:spChg chg="mod">
          <ac:chgData name="RITHVIK RAMDAS" userId="S::ugs20c132_aid.rithvik@cbit.org.in::7adc66d3-7d49-47d5-8fd2-44d134b9ae0d" providerId="AD" clId="Web-{E79DC46D-D0F8-A682-5ED3-950BD99AA870}" dt="2022-01-21T06:38:13.048" v="59" actId="20577"/>
          <ac:spMkLst>
            <pc:docMk/>
            <pc:sldMk cId="2562559671" sldId="280"/>
            <ac:spMk id="2" creationId="{C3ED72B7-D3EA-4D12-B977-237759FE3D57}"/>
          </ac:spMkLst>
        </pc:spChg>
        <pc:spChg chg="del">
          <ac:chgData name="RITHVIK RAMDAS" userId="S::ugs20c132_aid.rithvik@cbit.org.in::7adc66d3-7d49-47d5-8fd2-44d134b9ae0d" providerId="AD" clId="Web-{E79DC46D-D0F8-A682-5ED3-950BD99AA870}" dt="2022-01-21T06:38:19.611" v="60"/>
          <ac:spMkLst>
            <pc:docMk/>
            <pc:sldMk cId="2562559671" sldId="280"/>
            <ac:spMk id="3" creationId="{BDD26F0B-C52F-4154-9A09-DFBE68A9652F}"/>
          </ac:spMkLst>
        </pc:spChg>
        <pc:picChg chg="add mod ord">
          <ac:chgData name="RITHVIK RAMDAS" userId="S::ugs20c132_aid.rithvik@cbit.org.in::7adc66d3-7d49-47d5-8fd2-44d134b9ae0d" providerId="AD" clId="Web-{E79DC46D-D0F8-A682-5ED3-950BD99AA870}" dt="2022-01-21T06:38:55.987" v="65" actId="14100"/>
          <ac:picMkLst>
            <pc:docMk/>
            <pc:sldMk cId="2562559671" sldId="280"/>
            <ac:picMk id="6" creationId="{39D6084E-BB19-4441-AA16-A0E520FC25D3}"/>
          </ac:picMkLst>
        </pc:picChg>
      </pc:sldChg>
      <pc:sldChg chg="addSp delSp modSp new modTransition">
        <pc:chgData name="RITHVIK RAMDAS" userId="S::ugs20c132_aid.rithvik@cbit.org.in::7adc66d3-7d49-47d5-8fd2-44d134b9ae0d" providerId="AD" clId="Web-{E79DC46D-D0F8-A682-5ED3-950BD99AA870}" dt="2022-01-21T07:17:47.965" v="292"/>
        <pc:sldMkLst>
          <pc:docMk/>
          <pc:sldMk cId="2956614099" sldId="281"/>
        </pc:sldMkLst>
        <pc:spChg chg="mod">
          <ac:chgData name="RITHVIK RAMDAS" userId="S::ugs20c132_aid.rithvik@cbit.org.in::7adc66d3-7d49-47d5-8fd2-44d134b9ae0d" providerId="AD" clId="Web-{E79DC46D-D0F8-A682-5ED3-950BD99AA870}" dt="2022-01-21T06:40:34.255" v="100" actId="20577"/>
          <ac:spMkLst>
            <pc:docMk/>
            <pc:sldMk cId="2956614099" sldId="281"/>
            <ac:spMk id="2" creationId="{A3F280A5-64ED-4AE6-B486-3341ADD93469}"/>
          </ac:spMkLst>
        </pc:spChg>
        <pc:spChg chg="del">
          <ac:chgData name="RITHVIK RAMDAS" userId="S::ugs20c132_aid.rithvik@cbit.org.in::7adc66d3-7d49-47d5-8fd2-44d134b9ae0d" providerId="AD" clId="Web-{E79DC46D-D0F8-A682-5ED3-950BD99AA870}" dt="2022-01-21T06:39:32.784" v="75"/>
          <ac:spMkLst>
            <pc:docMk/>
            <pc:sldMk cId="2956614099" sldId="281"/>
            <ac:spMk id="3" creationId="{A18C8D83-8848-48C6-8C79-05071D9902B5}"/>
          </ac:spMkLst>
        </pc:spChg>
        <pc:picChg chg="add mod ord">
          <ac:chgData name="RITHVIK RAMDAS" userId="S::ugs20c132_aid.rithvik@cbit.org.in::7adc66d3-7d49-47d5-8fd2-44d134b9ae0d" providerId="AD" clId="Web-{E79DC46D-D0F8-A682-5ED3-950BD99AA870}" dt="2022-01-21T06:39:40.066" v="78" actId="14100"/>
          <ac:picMkLst>
            <pc:docMk/>
            <pc:sldMk cId="2956614099" sldId="281"/>
            <ac:picMk id="6" creationId="{18126AC0-3D99-42D1-8E02-3AF0C45EBC30}"/>
          </ac:picMkLst>
        </pc:picChg>
      </pc:sldChg>
      <pc:sldChg chg="addSp delSp modSp new modTransition">
        <pc:chgData name="RITHVIK RAMDAS" userId="S::ugs20c132_aid.rithvik@cbit.org.in::7adc66d3-7d49-47d5-8fd2-44d134b9ae0d" providerId="AD" clId="Web-{E79DC46D-D0F8-A682-5ED3-950BD99AA870}" dt="2022-01-21T07:17:53.325" v="293"/>
        <pc:sldMkLst>
          <pc:docMk/>
          <pc:sldMk cId="1158405804" sldId="282"/>
        </pc:sldMkLst>
        <pc:spChg chg="mod">
          <ac:chgData name="RITHVIK RAMDAS" userId="S::ugs20c132_aid.rithvik@cbit.org.in::7adc66d3-7d49-47d5-8fd2-44d134b9ae0d" providerId="AD" clId="Web-{E79DC46D-D0F8-A682-5ED3-950BD99AA870}" dt="2022-01-21T06:50:07.159" v="172" actId="20577"/>
          <ac:spMkLst>
            <pc:docMk/>
            <pc:sldMk cId="1158405804" sldId="282"/>
            <ac:spMk id="2" creationId="{65FD65BF-4368-4879-BAB6-87E535A8FB88}"/>
          </ac:spMkLst>
        </pc:spChg>
        <pc:spChg chg="del">
          <ac:chgData name="RITHVIK RAMDAS" userId="S::ugs20c132_aid.rithvik@cbit.org.in::7adc66d3-7d49-47d5-8fd2-44d134b9ae0d" providerId="AD" clId="Web-{E79DC46D-D0F8-A682-5ED3-950BD99AA870}" dt="2022-01-21T06:42:36.898" v="115"/>
          <ac:spMkLst>
            <pc:docMk/>
            <pc:sldMk cId="1158405804" sldId="282"/>
            <ac:spMk id="3" creationId="{22637846-522D-4C0D-AB04-698CFA786771}"/>
          </ac:spMkLst>
        </pc:spChg>
        <pc:picChg chg="add mod ord">
          <ac:chgData name="RITHVIK RAMDAS" userId="S::ugs20c132_aid.rithvik@cbit.org.in::7adc66d3-7d49-47d5-8fd2-44d134b9ae0d" providerId="AD" clId="Web-{E79DC46D-D0F8-A682-5ED3-950BD99AA870}" dt="2022-01-21T06:42:54.586" v="120" actId="14100"/>
          <ac:picMkLst>
            <pc:docMk/>
            <pc:sldMk cId="1158405804" sldId="282"/>
            <ac:picMk id="6" creationId="{759487F8-D1CC-437D-80AB-0A81CA97375C}"/>
          </ac:picMkLst>
        </pc:picChg>
      </pc:sldChg>
      <pc:sldChg chg="addSp delSp modSp new modTransition">
        <pc:chgData name="RITHVIK RAMDAS" userId="S::ugs20c132_aid.rithvik@cbit.org.in::7adc66d3-7d49-47d5-8fd2-44d134b9ae0d" providerId="AD" clId="Web-{E79DC46D-D0F8-A682-5ED3-950BD99AA870}" dt="2022-01-21T07:17:58.543" v="294"/>
        <pc:sldMkLst>
          <pc:docMk/>
          <pc:sldMk cId="1566156215" sldId="283"/>
        </pc:sldMkLst>
        <pc:spChg chg="del">
          <ac:chgData name="RITHVIK RAMDAS" userId="S::ugs20c132_aid.rithvik@cbit.org.in::7adc66d3-7d49-47d5-8fd2-44d134b9ae0d" providerId="AD" clId="Web-{E79DC46D-D0F8-A682-5ED3-950BD99AA870}" dt="2022-01-21T06:45:24.418" v="122"/>
          <ac:spMkLst>
            <pc:docMk/>
            <pc:sldMk cId="1566156215" sldId="283"/>
            <ac:spMk id="3" creationId="{C12EBC36-9C6E-4AD6-86DA-DFFE841CFC4C}"/>
          </ac:spMkLst>
        </pc:spChg>
        <pc:picChg chg="add mod ord">
          <ac:chgData name="RITHVIK RAMDAS" userId="S::ugs20c132_aid.rithvik@cbit.org.in::7adc66d3-7d49-47d5-8fd2-44d134b9ae0d" providerId="AD" clId="Web-{E79DC46D-D0F8-A682-5ED3-950BD99AA870}" dt="2022-01-21T06:45:46.200" v="127" actId="14100"/>
          <ac:picMkLst>
            <pc:docMk/>
            <pc:sldMk cId="1566156215" sldId="283"/>
            <ac:picMk id="6" creationId="{7707997F-02CF-40A4-B616-70A57CA17754}"/>
          </ac:picMkLst>
        </pc:picChg>
      </pc:sldChg>
      <pc:sldChg chg="addSp delSp modSp new modTransition">
        <pc:chgData name="RITHVIK RAMDAS" userId="S::ugs20c132_aid.rithvik@cbit.org.in::7adc66d3-7d49-47d5-8fd2-44d134b9ae0d" providerId="AD" clId="Web-{E79DC46D-D0F8-A682-5ED3-950BD99AA870}" dt="2022-01-21T07:18:03.294" v="295"/>
        <pc:sldMkLst>
          <pc:docMk/>
          <pc:sldMk cId="2209400805" sldId="284"/>
        </pc:sldMkLst>
        <pc:spChg chg="mod">
          <ac:chgData name="RITHVIK RAMDAS" userId="S::ugs20c132_aid.rithvik@cbit.org.in::7adc66d3-7d49-47d5-8fd2-44d134b9ae0d" providerId="AD" clId="Web-{E79DC46D-D0F8-A682-5ED3-950BD99AA870}" dt="2022-01-21T06:50:15.706" v="179" actId="20577"/>
          <ac:spMkLst>
            <pc:docMk/>
            <pc:sldMk cId="2209400805" sldId="284"/>
            <ac:spMk id="2" creationId="{3AF3F11C-EEEE-4B33-A5B2-4EF29FC5DEB4}"/>
          </ac:spMkLst>
        </pc:spChg>
        <pc:spChg chg="del">
          <ac:chgData name="RITHVIK RAMDAS" userId="S::ugs20c132_aid.rithvik@cbit.org.in::7adc66d3-7d49-47d5-8fd2-44d134b9ae0d" providerId="AD" clId="Web-{E79DC46D-D0F8-A682-5ED3-950BD99AA870}" dt="2022-01-21T06:46:39.420" v="146"/>
          <ac:spMkLst>
            <pc:docMk/>
            <pc:sldMk cId="2209400805" sldId="284"/>
            <ac:spMk id="3" creationId="{7664D912-C1CB-480E-B920-5FA54F6141EA}"/>
          </ac:spMkLst>
        </pc:spChg>
        <pc:picChg chg="add mod ord">
          <ac:chgData name="RITHVIK RAMDAS" userId="S::ugs20c132_aid.rithvik@cbit.org.in::7adc66d3-7d49-47d5-8fd2-44d134b9ae0d" providerId="AD" clId="Web-{E79DC46D-D0F8-A682-5ED3-950BD99AA870}" dt="2022-01-21T06:46:53.092" v="151" actId="14100"/>
          <ac:picMkLst>
            <pc:docMk/>
            <pc:sldMk cId="2209400805" sldId="284"/>
            <ac:picMk id="6" creationId="{44F07E61-AD6C-4A92-9C64-EFA121345F6B}"/>
          </ac:picMkLst>
        </pc:picChg>
      </pc:sldChg>
      <pc:sldChg chg="addSp delSp modSp new modTransition">
        <pc:chgData name="RITHVIK RAMDAS" userId="S::ugs20c132_aid.rithvik@cbit.org.in::7adc66d3-7d49-47d5-8fd2-44d134b9ae0d" providerId="AD" clId="Web-{E79DC46D-D0F8-A682-5ED3-950BD99AA870}" dt="2022-01-21T07:18:08.606" v="296"/>
        <pc:sldMkLst>
          <pc:docMk/>
          <pc:sldMk cId="3930561773" sldId="285"/>
        </pc:sldMkLst>
        <pc:spChg chg="del">
          <ac:chgData name="RITHVIK RAMDAS" userId="S::ugs20c132_aid.rithvik@cbit.org.in::7adc66d3-7d49-47d5-8fd2-44d134b9ae0d" providerId="AD" clId="Web-{E79DC46D-D0F8-A682-5ED3-950BD99AA870}" dt="2022-01-21T06:49:07.892" v="155"/>
          <ac:spMkLst>
            <pc:docMk/>
            <pc:sldMk cId="3930561773" sldId="285"/>
            <ac:spMk id="3" creationId="{53B01FCF-D04C-40D8-8716-367AAA8524C9}"/>
          </ac:spMkLst>
        </pc:spChg>
        <pc:picChg chg="add mod ord">
          <ac:chgData name="RITHVIK RAMDAS" userId="S::ugs20c132_aid.rithvik@cbit.org.in::7adc66d3-7d49-47d5-8fd2-44d134b9ae0d" providerId="AD" clId="Web-{E79DC46D-D0F8-A682-5ED3-950BD99AA870}" dt="2022-01-21T06:49:14.845" v="159" actId="14100"/>
          <ac:picMkLst>
            <pc:docMk/>
            <pc:sldMk cId="3930561773" sldId="285"/>
            <ac:picMk id="6" creationId="{477D1C68-745D-47A9-8956-1DAA32A7B20A}"/>
          </ac:picMkLst>
        </pc:picChg>
      </pc:sldChg>
      <pc:sldChg chg="addSp delSp modSp new modTransition">
        <pc:chgData name="RITHVIK RAMDAS" userId="S::ugs20c132_aid.rithvik@cbit.org.in::7adc66d3-7d49-47d5-8fd2-44d134b9ae0d" providerId="AD" clId="Web-{E79DC46D-D0F8-A682-5ED3-950BD99AA870}" dt="2022-01-21T07:18:13.091" v="297"/>
        <pc:sldMkLst>
          <pc:docMk/>
          <pc:sldMk cId="1526851318" sldId="286"/>
        </pc:sldMkLst>
        <pc:spChg chg="mod">
          <ac:chgData name="RITHVIK RAMDAS" userId="S::ugs20c132_aid.rithvik@cbit.org.in::7adc66d3-7d49-47d5-8fd2-44d134b9ae0d" providerId="AD" clId="Web-{E79DC46D-D0F8-A682-5ED3-950BD99AA870}" dt="2022-01-21T06:50:31.160" v="203" actId="20577"/>
          <ac:spMkLst>
            <pc:docMk/>
            <pc:sldMk cId="1526851318" sldId="286"/>
            <ac:spMk id="2" creationId="{A093EC15-20F5-46D1-A9B0-3D9C924C1047}"/>
          </ac:spMkLst>
        </pc:spChg>
        <pc:spChg chg="del">
          <ac:chgData name="RITHVIK RAMDAS" userId="S::ugs20c132_aid.rithvik@cbit.org.in::7adc66d3-7d49-47d5-8fd2-44d134b9ae0d" providerId="AD" clId="Web-{E79DC46D-D0F8-A682-5ED3-950BD99AA870}" dt="2022-01-21T06:51:37.943" v="204"/>
          <ac:spMkLst>
            <pc:docMk/>
            <pc:sldMk cId="1526851318" sldId="286"/>
            <ac:spMk id="3" creationId="{8E126D75-48B4-46BE-8747-B1421F4FF745}"/>
          </ac:spMkLst>
        </pc:spChg>
        <pc:picChg chg="add mod ord">
          <ac:chgData name="RITHVIK RAMDAS" userId="S::ugs20c132_aid.rithvik@cbit.org.in::7adc66d3-7d49-47d5-8fd2-44d134b9ae0d" providerId="AD" clId="Web-{E79DC46D-D0F8-A682-5ED3-950BD99AA870}" dt="2022-01-21T06:51:49.396" v="208" actId="14100"/>
          <ac:picMkLst>
            <pc:docMk/>
            <pc:sldMk cId="1526851318" sldId="286"/>
            <ac:picMk id="6" creationId="{ACAD9570-A669-4515-A2F8-EF66F5FEECD0}"/>
          </ac:picMkLst>
        </pc:picChg>
      </pc:sldChg>
      <pc:sldChg chg="addSp delSp modSp new modTransition">
        <pc:chgData name="RITHVIK RAMDAS" userId="S::ugs20c132_aid.rithvik@cbit.org.in::7adc66d3-7d49-47d5-8fd2-44d134b9ae0d" providerId="AD" clId="Web-{E79DC46D-D0F8-A682-5ED3-950BD99AA870}" dt="2022-01-21T07:18:17.122" v="298"/>
        <pc:sldMkLst>
          <pc:docMk/>
          <pc:sldMk cId="2726554073" sldId="287"/>
        </pc:sldMkLst>
        <pc:spChg chg="del">
          <ac:chgData name="RITHVIK RAMDAS" userId="S::ugs20c132_aid.rithvik@cbit.org.in::7adc66d3-7d49-47d5-8fd2-44d134b9ae0d" providerId="AD" clId="Web-{E79DC46D-D0F8-A682-5ED3-950BD99AA870}" dt="2022-01-21T06:57:16.341" v="210"/>
          <ac:spMkLst>
            <pc:docMk/>
            <pc:sldMk cId="2726554073" sldId="287"/>
            <ac:spMk id="3" creationId="{32790F9D-B32E-4567-ACE9-EDC2D6FB5BCA}"/>
          </ac:spMkLst>
        </pc:spChg>
        <pc:picChg chg="add mod ord">
          <ac:chgData name="RITHVIK RAMDAS" userId="S::ugs20c132_aid.rithvik@cbit.org.in::7adc66d3-7d49-47d5-8fd2-44d134b9ae0d" providerId="AD" clId="Web-{E79DC46D-D0F8-A682-5ED3-950BD99AA870}" dt="2022-01-21T06:57:26.154" v="214" actId="14100"/>
          <ac:picMkLst>
            <pc:docMk/>
            <pc:sldMk cId="2726554073" sldId="287"/>
            <ac:picMk id="6" creationId="{3FECA0C0-EB36-4A9E-A14D-3190ED0A9E6B}"/>
          </ac:picMkLst>
        </pc:picChg>
      </pc:sldChg>
      <pc:sldChg chg="addSp delSp modSp new modTransition">
        <pc:chgData name="RITHVIK RAMDAS" userId="S::ugs20c132_aid.rithvik@cbit.org.in::7adc66d3-7d49-47d5-8fd2-44d134b9ae0d" providerId="AD" clId="Web-{E79DC46D-D0F8-A682-5ED3-950BD99AA870}" dt="2022-01-21T07:18:21.966" v="299"/>
        <pc:sldMkLst>
          <pc:docMk/>
          <pc:sldMk cId="333672726" sldId="288"/>
        </pc:sldMkLst>
        <pc:spChg chg="mod">
          <ac:chgData name="RITHVIK RAMDAS" userId="S::ugs20c132_aid.rithvik@cbit.org.in::7adc66d3-7d49-47d5-8fd2-44d134b9ae0d" providerId="AD" clId="Web-{E79DC46D-D0F8-A682-5ED3-950BD99AA870}" dt="2022-01-21T06:58:52.062" v="221" actId="20577"/>
          <ac:spMkLst>
            <pc:docMk/>
            <pc:sldMk cId="333672726" sldId="288"/>
            <ac:spMk id="2" creationId="{25EE0BA4-BBBB-42E1-9354-1FA5FB597951}"/>
          </ac:spMkLst>
        </pc:spChg>
        <pc:spChg chg="del">
          <ac:chgData name="RITHVIK RAMDAS" userId="S::ugs20c132_aid.rithvik@cbit.org.in::7adc66d3-7d49-47d5-8fd2-44d134b9ae0d" providerId="AD" clId="Web-{E79DC46D-D0F8-A682-5ED3-950BD99AA870}" dt="2022-01-21T06:58:53.484" v="222"/>
          <ac:spMkLst>
            <pc:docMk/>
            <pc:sldMk cId="333672726" sldId="288"/>
            <ac:spMk id="3" creationId="{14B17FC1-190A-4A25-887E-DA22EA5C21B4}"/>
          </ac:spMkLst>
        </pc:spChg>
        <pc:picChg chg="add mod ord">
          <ac:chgData name="RITHVIK RAMDAS" userId="S::ugs20c132_aid.rithvik@cbit.org.in::7adc66d3-7d49-47d5-8fd2-44d134b9ae0d" providerId="AD" clId="Web-{E79DC46D-D0F8-A682-5ED3-950BD99AA870}" dt="2022-01-21T07:03:42.476" v="229" actId="14100"/>
          <ac:picMkLst>
            <pc:docMk/>
            <pc:sldMk cId="333672726" sldId="288"/>
            <ac:picMk id="6" creationId="{CA92EC32-7033-4AE7-976C-7C0A738EAB21}"/>
          </ac:picMkLst>
        </pc:picChg>
      </pc:sldChg>
      <pc:sldChg chg="addSp delSp modSp new modTransition">
        <pc:chgData name="RITHVIK RAMDAS" userId="S::ugs20c132_aid.rithvik@cbit.org.in::7adc66d3-7d49-47d5-8fd2-44d134b9ae0d" providerId="AD" clId="Web-{E79DC46D-D0F8-A682-5ED3-950BD99AA870}" dt="2022-01-21T07:18:26.654" v="300"/>
        <pc:sldMkLst>
          <pc:docMk/>
          <pc:sldMk cId="3814929449" sldId="289"/>
        </pc:sldMkLst>
        <pc:spChg chg="del">
          <ac:chgData name="RITHVIK RAMDAS" userId="S::ugs20c132_aid.rithvik@cbit.org.in::7adc66d3-7d49-47d5-8fd2-44d134b9ae0d" providerId="AD" clId="Web-{E79DC46D-D0F8-A682-5ED3-950BD99AA870}" dt="2022-01-21T07:05:25.510" v="231"/>
          <ac:spMkLst>
            <pc:docMk/>
            <pc:sldMk cId="3814929449" sldId="289"/>
            <ac:spMk id="3" creationId="{21A98912-5E7A-4DC7-8056-A1896CF1944E}"/>
          </ac:spMkLst>
        </pc:spChg>
        <pc:picChg chg="add mod ord">
          <ac:chgData name="RITHVIK RAMDAS" userId="S::ugs20c132_aid.rithvik@cbit.org.in::7adc66d3-7d49-47d5-8fd2-44d134b9ae0d" providerId="AD" clId="Web-{E79DC46D-D0F8-A682-5ED3-950BD99AA870}" dt="2022-01-21T07:05:37.838" v="237" actId="14100"/>
          <ac:picMkLst>
            <pc:docMk/>
            <pc:sldMk cId="3814929449" sldId="289"/>
            <ac:picMk id="6" creationId="{FFE039F9-94D7-4784-9EB0-35E3DEC4E1C6}"/>
          </ac:picMkLst>
        </pc:picChg>
      </pc:sldChg>
      <pc:sldChg chg="addSp delSp modSp new modTransition">
        <pc:chgData name="RITHVIK RAMDAS" userId="S::ugs20c132_aid.rithvik@cbit.org.in::7adc66d3-7d49-47d5-8fd2-44d134b9ae0d" providerId="AD" clId="Web-{E79DC46D-D0F8-A682-5ED3-950BD99AA870}" dt="2022-01-21T07:18:31.185" v="301"/>
        <pc:sldMkLst>
          <pc:docMk/>
          <pc:sldMk cId="3197784303" sldId="290"/>
        </pc:sldMkLst>
        <pc:spChg chg="mod">
          <ac:chgData name="RITHVIK RAMDAS" userId="S::ugs20c132_aid.rithvik@cbit.org.in::7adc66d3-7d49-47d5-8fd2-44d134b9ae0d" providerId="AD" clId="Web-{E79DC46D-D0F8-A682-5ED3-950BD99AA870}" dt="2022-01-21T07:05:59.948" v="253" actId="20577"/>
          <ac:spMkLst>
            <pc:docMk/>
            <pc:sldMk cId="3197784303" sldId="290"/>
            <ac:spMk id="2" creationId="{0764DE0A-F6E6-4F14-A64A-DCD01550E98B}"/>
          </ac:spMkLst>
        </pc:spChg>
        <pc:spChg chg="del">
          <ac:chgData name="RITHVIK RAMDAS" userId="S::ugs20c132_aid.rithvik@cbit.org.in::7adc66d3-7d49-47d5-8fd2-44d134b9ae0d" providerId="AD" clId="Web-{E79DC46D-D0F8-A682-5ED3-950BD99AA870}" dt="2022-01-21T07:06:25.792" v="254"/>
          <ac:spMkLst>
            <pc:docMk/>
            <pc:sldMk cId="3197784303" sldId="290"/>
            <ac:spMk id="3" creationId="{865C30FF-ACCD-4F34-B0A9-D3C6B2C800F8}"/>
          </ac:spMkLst>
        </pc:spChg>
        <pc:picChg chg="add mod ord">
          <ac:chgData name="RITHVIK RAMDAS" userId="S::ugs20c132_aid.rithvik@cbit.org.in::7adc66d3-7d49-47d5-8fd2-44d134b9ae0d" providerId="AD" clId="Web-{E79DC46D-D0F8-A682-5ED3-950BD99AA870}" dt="2022-01-21T07:06:33.089" v="259" actId="14100"/>
          <ac:picMkLst>
            <pc:docMk/>
            <pc:sldMk cId="3197784303" sldId="290"/>
            <ac:picMk id="6" creationId="{6CFDAF96-B4C3-4DDC-85C2-5995AFAED937}"/>
          </ac:picMkLst>
        </pc:picChg>
      </pc:sldChg>
      <pc:sldChg chg="addSp delSp modSp new modTransition">
        <pc:chgData name="RITHVIK RAMDAS" userId="S::ugs20c132_aid.rithvik@cbit.org.in::7adc66d3-7d49-47d5-8fd2-44d134b9ae0d" providerId="AD" clId="Web-{E79DC46D-D0F8-A682-5ED3-950BD99AA870}" dt="2022-01-21T07:18:35.341" v="302"/>
        <pc:sldMkLst>
          <pc:docMk/>
          <pc:sldMk cId="560020965" sldId="291"/>
        </pc:sldMkLst>
        <pc:spChg chg="mod">
          <ac:chgData name="RITHVIK RAMDAS" userId="S::ugs20c132_aid.rithvik@cbit.org.in::7adc66d3-7d49-47d5-8fd2-44d134b9ae0d" providerId="AD" clId="Web-{E79DC46D-D0F8-A682-5ED3-950BD99AA870}" dt="2022-01-21T07:15:29.680" v="267" actId="20577"/>
          <ac:spMkLst>
            <pc:docMk/>
            <pc:sldMk cId="560020965" sldId="291"/>
            <ac:spMk id="2" creationId="{3E53CB34-F9A0-458C-B237-36DDCE6FC248}"/>
          </ac:spMkLst>
        </pc:spChg>
        <pc:spChg chg="del">
          <ac:chgData name="RITHVIK RAMDAS" userId="S::ugs20c132_aid.rithvik@cbit.org.in::7adc66d3-7d49-47d5-8fd2-44d134b9ae0d" providerId="AD" clId="Web-{E79DC46D-D0F8-A682-5ED3-950BD99AA870}" dt="2022-01-21T07:15:44.634" v="268"/>
          <ac:spMkLst>
            <pc:docMk/>
            <pc:sldMk cId="560020965" sldId="291"/>
            <ac:spMk id="3" creationId="{CD53D1D0-0948-48E3-AE43-3703AEF924F0}"/>
          </ac:spMkLst>
        </pc:spChg>
        <pc:picChg chg="add mod ord">
          <ac:chgData name="RITHVIK RAMDAS" userId="S::ugs20c132_aid.rithvik@cbit.org.in::7adc66d3-7d49-47d5-8fd2-44d134b9ae0d" providerId="AD" clId="Web-{E79DC46D-D0F8-A682-5ED3-950BD99AA870}" dt="2022-01-21T07:15:56.665" v="273" actId="14100"/>
          <ac:picMkLst>
            <pc:docMk/>
            <pc:sldMk cId="560020965" sldId="291"/>
            <ac:picMk id="6" creationId="{46ECF79F-D6A3-4C8E-B64A-C1C30C1C32AD}"/>
          </ac:picMkLst>
        </pc:picChg>
      </pc:sldChg>
      <pc:sldChg chg="addSp delSp modSp new modTransition">
        <pc:chgData name="RITHVIK RAMDAS" userId="S::ugs20c132_aid.rithvik@cbit.org.in::7adc66d3-7d49-47d5-8fd2-44d134b9ae0d" providerId="AD" clId="Web-{E79DC46D-D0F8-A682-5ED3-950BD99AA870}" dt="2022-01-21T07:18:39.669" v="303"/>
        <pc:sldMkLst>
          <pc:docMk/>
          <pc:sldMk cId="2440310981" sldId="292"/>
        </pc:sldMkLst>
        <pc:spChg chg="del">
          <ac:chgData name="RITHVIK RAMDAS" userId="S::ugs20c132_aid.rithvik@cbit.org.in::7adc66d3-7d49-47d5-8fd2-44d134b9ae0d" providerId="AD" clId="Web-{E79DC46D-D0F8-A682-5ED3-950BD99AA870}" dt="2022-01-21T07:16:35.416" v="275"/>
          <ac:spMkLst>
            <pc:docMk/>
            <pc:sldMk cId="2440310981" sldId="292"/>
            <ac:spMk id="3" creationId="{200253EE-EF31-463F-9F56-80DB86F6D25C}"/>
          </ac:spMkLst>
        </pc:spChg>
        <pc:picChg chg="add mod ord">
          <ac:chgData name="RITHVIK RAMDAS" userId="S::ugs20c132_aid.rithvik@cbit.org.in::7adc66d3-7d49-47d5-8fd2-44d134b9ae0d" providerId="AD" clId="Web-{E79DC46D-D0F8-A682-5ED3-950BD99AA870}" dt="2022-01-21T07:16:36.260" v="279" actId="14100"/>
          <ac:picMkLst>
            <pc:docMk/>
            <pc:sldMk cId="2440310981" sldId="292"/>
            <ac:picMk id="6" creationId="{7173BF4F-4004-4B3C-9DF7-2C801D2A1F5A}"/>
          </ac:picMkLst>
        </pc:picChg>
      </pc:sldChg>
      <pc:sldChg chg="addSp delSp modSp new modTransition">
        <pc:chgData name="RITHVIK RAMDAS" userId="S::ugs20c132_aid.rithvik@cbit.org.in::7adc66d3-7d49-47d5-8fd2-44d134b9ae0d" providerId="AD" clId="Web-{E79DC46D-D0F8-A682-5ED3-950BD99AA870}" dt="2022-01-21T07:18:43.748" v="304"/>
        <pc:sldMkLst>
          <pc:docMk/>
          <pc:sldMk cId="3953683443" sldId="293"/>
        </pc:sldMkLst>
        <pc:spChg chg="del">
          <ac:chgData name="RITHVIK RAMDAS" userId="S::ugs20c132_aid.rithvik@cbit.org.in::7adc66d3-7d49-47d5-8fd2-44d134b9ae0d" providerId="AD" clId="Web-{E79DC46D-D0F8-A682-5ED3-950BD99AA870}" dt="2022-01-21T07:16:54.761" v="281"/>
          <ac:spMkLst>
            <pc:docMk/>
            <pc:sldMk cId="3953683443" sldId="293"/>
            <ac:spMk id="3" creationId="{921C8E32-690F-4130-AEBE-66E76B74E875}"/>
          </ac:spMkLst>
        </pc:spChg>
        <pc:picChg chg="add mod ord">
          <ac:chgData name="RITHVIK RAMDAS" userId="S::ugs20c132_aid.rithvik@cbit.org.in::7adc66d3-7d49-47d5-8fd2-44d134b9ae0d" providerId="AD" clId="Web-{E79DC46D-D0F8-A682-5ED3-950BD99AA870}" dt="2022-01-21T07:17:05.542" v="286" actId="14100"/>
          <ac:picMkLst>
            <pc:docMk/>
            <pc:sldMk cId="3953683443" sldId="293"/>
            <ac:picMk id="6" creationId="{CD8FFA44-56F5-41EF-9046-084724034669}"/>
          </ac:picMkLst>
        </pc:picChg>
      </pc:sldChg>
    </pc:docChg>
  </pc:docChgLst>
  <pc:docChgLst>
    <pc:chgData name="RITHVIK RAMDAS" userId="S::ugs20c132_aid.rithvik@cbit.org.in::7adc66d3-7d49-47d5-8fd2-44d134b9ae0d" providerId="AD" clId="Web-{6AF453A4-5AEF-BD7F-F4DE-1817D3B4DB46}"/>
    <pc:docChg chg="mod modSld modMainMaster">
      <pc:chgData name="RITHVIK RAMDAS" userId="S::ugs20c132_aid.rithvik@cbit.org.in::7adc66d3-7d49-47d5-8fd2-44d134b9ae0d" providerId="AD" clId="Web-{6AF453A4-5AEF-BD7F-F4DE-1817D3B4DB46}" dt="2022-01-19T02:19:21.102" v="63" actId="1076"/>
      <pc:docMkLst>
        <pc:docMk/>
      </pc:docMkLst>
      <pc:sldChg chg="addSp delSp modSp">
        <pc:chgData name="RITHVIK RAMDAS" userId="S::ugs20c132_aid.rithvik@cbit.org.in::7adc66d3-7d49-47d5-8fd2-44d134b9ae0d" providerId="AD" clId="Web-{6AF453A4-5AEF-BD7F-F4DE-1817D3B4DB46}" dt="2022-01-19T02:11:24.418" v="27"/>
        <pc:sldMkLst>
          <pc:docMk/>
          <pc:sldMk cId="109857222" sldId="256"/>
        </pc:sldMkLst>
        <pc:spChg chg="add del mod">
          <ac:chgData name="RITHVIK RAMDAS" userId="S::ugs20c132_aid.rithvik@cbit.org.in::7adc66d3-7d49-47d5-8fd2-44d134b9ae0d" providerId="AD" clId="Web-{6AF453A4-5AEF-BD7F-F4DE-1817D3B4DB46}" dt="2022-01-19T02:11:24.418" v="27"/>
          <ac:spMkLst>
            <pc:docMk/>
            <pc:sldMk cId="109857222" sldId="256"/>
            <ac:spMk id="5" creationId="{BFB86B9F-3CAE-49AC-A8F4-393D4523F520}"/>
          </ac:spMkLst>
        </pc:spChg>
        <pc:spChg chg="del">
          <ac:chgData name="RITHVIK RAMDAS" userId="S::ugs20c132_aid.rithvik@cbit.org.in::7adc66d3-7d49-47d5-8fd2-44d134b9ae0d" providerId="AD" clId="Web-{6AF453A4-5AEF-BD7F-F4DE-1817D3B4DB46}" dt="2022-01-19T02:11:24.418" v="27"/>
          <ac:spMkLst>
            <pc:docMk/>
            <pc:sldMk cId="109857222" sldId="256"/>
            <ac:spMk id="7" creationId="{32AC2607-A535-4B81-A90C-6BFE18B3CA2C}"/>
          </ac:spMkLst>
        </pc:spChg>
      </pc:sldChg>
      <pc:sldChg chg="addSp modSp">
        <pc:chgData name="RITHVIK RAMDAS" userId="S::ugs20c132_aid.rithvik@cbit.org.in::7adc66d3-7d49-47d5-8fd2-44d134b9ae0d" providerId="AD" clId="Web-{6AF453A4-5AEF-BD7F-F4DE-1817D3B4DB46}" dt="2022-01-19T02:14:35.610" v="42" actId="20577"/>
        <pc:sldMkLst>
          <pc:docMk/>
          <pc:sldMk cId="3746183763" sldId="257"/>
        </pc:sldMkLst>
        <pc:spChg chg="add mod">
          <ac:chgData name="RITHVIK RAMDAS" userId="S::ugs20c132_aid.rithvik@cbit.org.in::7adc66d3-7d49-47d5-8fd2-44d134b9ae0d" providerId="AD" clId="Web-{6AF453A4-5AEF-BD7F-F4DE-1817D3B4DB46}" dt="2022-01-19T02:11:54.544" v="34"/>
          <ac:spMkLst>
            <pc:docMk/>
            <pc:sldMk cId="3746183763" sldId="257"/>
            <ac:spMk id="4" creationId="{9771302A-AF74-4A55-9E28-48DF713DCF62}"/>
          </ac:spMkLst>
        </pc:spChg>
        <pc:spChg chg="mod">
          <ac:chgData name="RITHVIK RAMDAS" userId="S::ugs20c132_aid.rithvik@cbit.org.in::7adc66d3-7d49-47d5-8fd2-44d134b9ae0d" providerId="AD" clId="Web-{6AF453A4-5AEF-BD7F-F4DE-1817D3B4DB46}" dt="2022-01-19T02:14:35.610" v="42" actId="20577"/>
          <ac:spMkLst>
            <pc:docMk/>
            <pc:sldMk cId="3746183763" sldId="257"/>
            <ac:spMk id="6" creationId="{7731A2DF-E300-4548-9D62-7C716BC624DA}"/>
          </ac:spMkLst>
        </pc:spChg>
      </pc:sldChg>
      <pc:sldChg chg="addSp modSp">
        <pc:chgData name="RITHVIK RAMDAS" userId="S::ugs20c132_aid.rithvik@cbit.org.in::7adc66d3-7d49-47d5-8fd2-44d134b9ae0d" providerId="AD" clId="Web-{6AF453A4-5AEF-BD7F-F4DE-1817D3B4DB46}" dt="2022-01-19T02:15:13.252" v="44" actId="20577"/>
        <pc:sldMkLst>
          <pc:docMk/>
          <pc:sldMk cId="3552805424" sldId="259"/>
        </pc:sldMkLst>
        <pc:spChg chg="add mod">
          <ac:chgData name="RITHVIK RAMDAS" userId="S::ugs20c132_aid.rithvik@cbit.org.in::7adc66d3-7d49-47d5-8fd2-44d134b9ae0d" providerId="AD" clId="Web-{6AF453A4-5AEF-BD7F-F4DE-1817D3B4DB46}" dt="2022-01-19T02:11:58.856" v="35"/>
          <ac:spMkLst>
            <pc:docMk/>
            <pc:sldMk cId="3552805424" sldId="259"/>
            <ac:spMk id="3" creationId="{9BC138ED-5D14-4757-8950-F98FF5095CB9}"/>
          </ac:spMkLst>
        </pc:spChg>
        <pc:spChg chg="mod">
          <ac:chgData name="RITHVIK RAMDAS" userId="S::ugs20c132_aid.rithvik@cbit.org.in::7adc66d3-7d49-47d5-8fd2-44d134b9ae0d" providerId="AD" clId="Web-{6AF453A4-5AEF-BD7F-F4DE-1817D3B4DB46}" dt="2022-01-19T02:15:13.252" v="44" actId="20577"/>
          <ac:spMkLst>
            <pc:docMk/>
            <pc:sldMk cId="3552805424" sldId="259"/>
            <ac:spMk id="5" creationId="{7880993E-DC27-4DDC-AF89-3FE8B04BDE66}"/>
          </ac:spMkLst>
        </pc:spChg>
      </pc:sldChg>
      <pc:sldChg chg="addSp modSp">
        <pc:chgData name="RITHVIK RAMDAS" userId="S::ugs20c132_aid.rithvik@cbit.org.in::7adc66d3-7d49-47d5-8fd2-44d134b9ae0d" providerId="AD" clId="Web-{6AF453A4-5AEF-BD7F-F4DE-1817D3B4DB46}" dt="2022-01-19T02:15:32.268" v="46" actId="20577"/>
        <pc:sldMkLst>
          <pc:docMk/>
          <pc:sldMk cId="2664208525" sldId="260"/>
        </pc:sldMkLst>
        <pc:spChg chg="add mod">
          <ac:chgData name="RITHVIK RAMDAS" userId="S::ugs20c132_aid.rithvik@cbit.org.in::7adc66d3-7d49-47d5-8fd2-44d134b9ae0d" providerId="AD" clId="Web-{6AF453A4-5AEF-BD7F-F4DE-1817D3B4DB46}" dt="2022-01-19T02:11:58.856" v="35"/>
          <ac:spMkLst>
            <pc:docMk/>
            <pc:sldMk cId="2664208525" sldId="260"/>
            <ac:spMk id="4" creationId="{43D0A110-2437-4638-A90C-EC00ADD21530}"/>
          </ac:spMkLst>
        </pc:spChg>
        <pc:spChg chg="mod">
          <ac:chgData name="RITHVIK RAMDAS" userId="S::ugs20c132_aid.rithvik@cbit.org.in::7adc66d3-7d49-47d5-8fd2-44d134b9ae0d" providerId="AD" clId="Web-{6AF453A4-5AEF-BD7F-F4DE-1817D3B4DB46}" dt="2022-01-19T02:15:32.268" v="46" actId="20577"/>
          <ac:spMkLst>
            <pc:docMk/>
            <pc:sldMk cId="2664208525" sldId="260"/>
            <ac:spMk id="6" creationId="{66D886A2-FEE4-4A21-A823-0974AC5F4EAE}"/>
          </ac:spMkLst>
        </pc:spChg>
      </pc:sldChg>
      <pc:sldChg chg="addSp modSp">
        <pc:chgData name="RITHVIK RAMDAS" userId="S::ugs20c132_aid.rithvik@cbit.org.in::7adc66d3-7d49-47d5-8fd2-44d134b9ae0d" providerId="AD" clId="Web-{6AF453A4-5AEF-BD7F-F4DE-1817D3B4DB46}" dt="2022-01-19T02:14:07.924" v="40" actId="20577"/>
        <pc:sldMkLst>
          <pc:docMk/>
          <pc:sldMk cId="2264759304" sldId="261"/>
        </pc:sldMkLst>
        <pc:spChg chg="add mod">
          <ac:chgData name="RITHVIK RAMDAS" userId="S::ugs20c132_aid.rithvik@cbit.org.in::7adc66d3-7d49-47d5-8fd2-44d134b9ae0d" providerId="AD" clId="Web-{6AF453A4-5AEF-BD7F-F4DE-1817D3B4DB46}" dt="2022-01-19T02:12:38.201" v="37" actId="1076"/>
          <ac:spMkLst>
            <pc:docMk/>
            <pc:sldMk cId="2264759304" sldId="261"/>
            <ac:spMk id="3" creationId="{158DC782-1894-473F-B5D5-1E4F7EA845A1}"/>
          </ac:spMkLst>
        </pc:spChg>
        <pc:spChg chg="mod">
          <ac:chgData name="RITHVIK RAMDAS" userId="S::ugs20c132_aid.rithvik@cbit.org.in::7adc66d3-7d49-47d5-8fd2-44d134b9ae0d" providerId="AD" clId="Web-{6AF453A4-5AEF-BD7F-F4DE-1817D3B4DB46}" dt="2022-01-19T02:14:07.924" v="40" actId="20577"/>
          <ac:spMkLst>
            <pc:docMk/>
            <pc:sldMk cId="2264759304" sldId="261"/>
            <ac:spMk id="6" creationId="{A4C0D450-2CA8-42C1-96E8-63C1CDC6114C}"/>
          </ac:spMkLst>
        </pc:spChg>
      </pc:sldChg>
      <pc:sldChg chg="addSp modSp">
        <pc:chgData name="RITHVIK RAMDAS" userId="S::ugs20c132_aid.rithvik@cbit.org.in::7adc66d3-7d49-47d5-8fd2-44d134b9ae0d" providerId="AD" clId="Web-{6AF453A4-5AEF-BD7F-F4DE-1817D3B4DB46}" dt="2022-01-19T02:17:05.067" v="51" actId="1076"/>
        <pc:sldMkLst>
          <pc:docMk/>
          <pc:sldMk cId="2794045201" sldId="262"/>
        </pc:sldMkLst>
        <pc:spChg chg="add mod">
          <ac:chgData name="RITHVIK RAMDAS" userId="S::ugs20c132_aid.rithvik@cbit.org.in::7adc66d3-7d49-47d5-8fd2-44d134b9ae0d" providerId="AD" clId="Web-{6AF453A4-5AEF-BD7F-F4DE-1817D3B4DB46}" dt="2022-01-19T02:17:05.067" v="51" actId="1076"/>
          <ac:spMkLst>
            <pc:docMk/>
            <pc:sldMk cId="2794045201" sldId="262"/>
            <ac:spMk id="3" creationId="{999FB6E5-1466-45C1-8D1E-2EDE4031A94B}"/>
          </ac:spMkLst>
        </pc:spChg>
        <pc:spChg chg="mod">
          <ac:chgData name="RITHVIK RAMDAS" userId="S::ugs20c132_aid.rithvik@cbit.org.in::7adc66d3-7d49-47d5-8fd2-44d134b9ae0d" providerId="AD" clId="Web-{6AF453A4-5AEF-BD7F-F4DE-1817D3B4DB46}" dt="2022-01-19T02:15:54.018" v="48" actId="20577"/>
          <ac:spMkLst>
            <pc:docMk/>
            <pc:sldMk cId="2794045201" sldId="262"/>
            <ac:spMk id="5" creationId="{F1F0A4D6-0FB2-4F6C-9785-EF4FB2DAD377}"/>
          </ac:spMkLst>
        </pc:spChg>
      </pc:sldChg>
      <pc:sldChg chg="addSp modSp">
        <pc:chgData name="RITHVIK RAMDAS" userId="S::ugs20c132_aid.rithvik@cbit.org.in::7adc66d3-7d49-47d5-8fd2-44d134b9ae0d" providerId="AD" clId="Web-{6AF453A4-5AEF-BD7F-F4DE-1817D3B4DB46}" dt="2022-01-19T02:17:49.193" v="53" actId="20577"/>
        <pc:sldMkLst>
          <pc:docMk/>
          <pc:sldMk cId="980347337" sldId="263"/>
        </pc:sldMkLst>
        <pc:spChg chg="add mod">
          <ac:chgData name="RITHVIK RAMDAS" userId="S::ugs20c132_aid.rithvik@cbit.org.in::7adc66d3-7d49-47d5-8fd2-44d134b9ae0d" providerId="AD" clId="Web-{6AF453A4-5AEF-BD7F-F4DE-1817D3B4DB46}" dt="2022-01-19T02:11:58.856" v="35"/>
          <ac:spMkLst>
            <pc:docMk/>
            <pc:sldMk cId="980347337" sldId="263"/>
            <ac:spMk id="4" creationId="{0AECB98E-3D66-444C-A525-E824FCBC949B}"/>
          </ac:spMkLst>
        </pc:spChg>
        <pc:spChg chg="mod">
          <ac:chgData name="RITHVIK RAMDAS" userId="S::ugs20c132_aid.rithvik@cbit.org.in::7adc66d3-7d49-47d5-8fd2-44d134b9ae0d" providerId="AD" clId="Web-{6AF453A4-5AEF-BD7F-F4DE-1817D3B4DB46}" dt="2022-01-19T02:17:49.193" v="53" actId="20577"/>
          <ac:spMkLst>
            <pc:docMk/>
            <pc:sldMk cId="980347337" sldId="263"/>
            <ac:spMk id="6" creationId="{27C54B71-C91A-4441-8AC5-CB3A715A3D1B}"/>
          </ac:spMkLst>
        </pc:spChg>
      </pc:sldChg>
      <pc:sldChg chg="addSp modSp">
        <pc:chgData name="RITHVIK RAMDAS" userId="S::ugs20c132_aid.rithvik@cbit.org.in::7adc66d3-7d49-47d5-8fd2-44d134b9ae0d" providerId="AD" clId="Web-{6AF453A4-5AEF-BD7F-F4DE-1817D3B4DB46}" dt="2022-01-19T02:18:14.787" v="56" actId="1076"/>
        <pc:sldMkLst>
          <pc:docMk/>
          <pc:sldMk cId="3021241426" sldId="264"/>
        </pc:sldMkLst>
        <pc:spChg chg="add mod">
          <ac:chgData name="RITHVIK RAMDAS" userId="S::ugs20c132_aid.rithvik@cbit.org.in::7adc66d3-7d49-47d5-8fd2-44d134b9ae0d" providerId="AD" clId="Web-{6AF453A4-5AEF-BD7F-F4DE-1817D3B4DB46}" dt="2022-01-19T02:18:14.787" v="56" actId="1076"/>
          <ac:spMkLst>
            <pc:docMk/>
            <pc:sldMk cId="3021241426" sldId="264"/>
            <ac:spMk id="3" creationId="{EC923F66-6788-4A46-830F-21BF61E09BC6}"/>
          </ac:spMkLst>
        </pc:spChg>
        <pc:spChg chg="mod">
          <ac:chgData name="RITHVIK RAMDAS" userId="S::ugs20c132_aid.rithvik@cbit.org.in::7adc66d3-7d49-47d5-8fd2-44d134b9ae0d" providerId="AD" clId="Web-{6AF453A4-5AEF-BD7F-F4DE-1817D3B4DB46}" dt="2022-01-19T02:18:05.881" v="55" actId="20577"/>
          <ac:spMkLst>
            <pc:docMk/>
            <pc:sldMk cId="3021241426" sldId="264"/>
            <ac:spMk id="6" creationId="{F7E45C3A-775E-4CC2-944E-5698BA150AC7}"/>
          </ac:spMkLst>
        </pc:spChg>
      </pc:sldChg>
      <pc:sldChg chg="addSp modSp">
        <pc:chgData name="RITHVIK RAMDAS" userId="S::ugs20c132_aid.rithvik@cbit.org.in::7adc66d3-7d49-47d5-8fd2-44d134b9ae0d" providerId="AD" clId="Web-{6AF453A4-5AEF-BD7F-F4DE-1817D3B4DB46}" dt="2022-01-19T02:18:30.913" v="58" actId="20577"/>
        <pc:sldMkLst>
          <pc:docMk/>
          <pc:sldMk cId="533972363" sldId="265"/>
        </pc:sldMkLst>
        <pc:spChg chg="add mod">
          <ac:chgData name="RITHVIK RAMDAS" userId="S::ugs20c132_aid.rithvik@cbit.org.in::7adc66d3-7d49-47d5-8fd2-44d134b9ae0d" providerId="AD" clId="Web-{6AF453A4-5AEF-BD7F-F4DE-1817D3B4DB46}" dt="2022-01-19T02:11:58.856" v="35"/>
          <ac:spMkLst>
            <pc:docMk/>
            <pc:sldMk cId="533972363" sldId="265"/>
            <ac:spMk id="3" creationId="{49C81C92-7A02-4F05-8D58-4C406D4F74BF}"/>
          </ac:spMkLst>
        </pc:spChg>
        <pc:spChg chg="mod">
          <ac:chgData name="RITHVIK RAMDAS" userId="S::ugs20c132_aid.rithvik@cbit.org.in::7adc66d3-7d49-47d5-8fd2-44d134b9ae0d" providerId="AD" clId="Web-{6AF453A4-5AEF-BD7F-F4DE-1817D3B4DB46}" dt="2022-01-19T02:18:30.913" v="58" actId="20577"/>
          <ac:spMkLst>
            <pc:docMk/>
            <pc:sldMk cId="533972363" sldId="265"/>
            <ac:spMk id="5" creationId="{0203AA17-C0C9-4C57-A538-2E839FB0B094}"/>
          </ac:spMkLst>
        </pc:spChg>
      </pc:sldChg>
      <pc:sldChg chg="addSp modSp">
        <pc:chgData name="RITHVIK RAMDAS" userId="S::ugs20c132_aid.rithvik@cbit.org.in::7adc66d3-7d49-47d5-8fd2-44d134b9ae0d" providerId="AD" clId="Web-{6AF453A4-5AEF-BD7F-F4DE-1817D3B4DB46}" dt="2022-01-19T02:18:50.960" v="60" actId="1076"/>
        <pc:sldMkLst>
          <pc:docMk/>
          <pc:sldMk cId="1146482784" sldId="266"/>
        </pc:sldMkLst>
        <pc:spChg chg="add mod">
          <ac:chgData name="RITHVIK RAMDAS" userId="S::ugs20c132_aid.rithvik@cbit.org.in::7adc66d3-7d49-47d5-8fd2-44d134b9ae0d" providerId="AD" clId="Web-{6AF453A4-5AEF-BD7F-F4DE-1817D3B4DB46}" dt="2022-01-19T02:18:50.960" v="60" actId="1076"/>
          <ac:spMkLst>
            <pc:docMk/>
            <pc:sldMk cId="1146482784" sldId="266"/>
            <ac:spMk id="3" creationId="{E2996DE0-3059-4C41-A5A2-72E43A3288FF}"/>
          </ac:spMkLst>
        </pc:spChg>
        <pc:spChg chg="mod">
          <ac:chgData name="RITHVIK RAMDAS" userId="S::ugs20c132_aid.rithvik@cbit.org.in::7adc66d3-7d49-47d5-8fd2-44d134b9ae0d" providerId="AD" clId="Web-{6AF453A4-5AEF-BD7F-F4DE-1817D3B4DB46}" dt="2022-01-19T02:18:42.835" v="59" actId="20577"/>
          <ac:spMkLst>
            <pc:docMk/>
            <pc:sldMk cId="1146482784" sldId="266"/>
            <ac:spMk id="6" creationId="{1AD7CF8F-F82B-432C-AFB5-53DB1912BCE3}"/>
          </ac:spMkLst>
        </pc:spChg>
      </pc:sldChg>
      <pc:sldChg chg="addSp modSp">
        <pc:chgData name="RITHVIK RAMDAS" userId="S::ugs20c132_aid.rithvik@cbit.org.in::7adc66d3-7d49-47d5-8fd2-44d134b9ae0d" providerId="AD" clId="Web-{6AF453A4-5AEF-BD7F-F4DE-1817D3B4DB46}" dt="2022-01-19T02:19:07.023" v="62" actId="20577"/>
        <pc:sldMkLst>
          <pc:docMk/>
          <pc:sldMk cId="2675037365" sldId="267"/>
        </pc:sldMkLst>
        <pc:spChg chg="add mod">
          <ac:chgData name="RITHVIK RAMDAS" userId="S::ugs20c132_aid.rithvik@cbit.org.in::7adc66d3-7d49-47d5-8fd2-44d134b9ae0d" providerId="AD" clId="Web-{6AF453A4-5AEF-BD7F-F4DE-1817D3B4DB46}" dt="2022-01-19T02:11:58.856" v="35"/>
          <ac:spMkLst>
            <pc:docMk/>
            <pc:sldMk cId="2675037365" sldId="267"/>
            <ac:spMk id="4" creationId="{B82CBFE8-54E9-4678-BBB8-815F21B31DED}"/>
          </ac:spMkLst>
        </pc:spChg>
        <pc:spChg chg="mod">
          <ac:chgData name="RITHVIK RAMDAS" userId="S::ugs20c132_aid.rithvik@cbit.org.in::7adc66d3-7d49-47d5-8fd2-44d134b9ae0d" providerId="AD" clId="Web-{6AF453A4-5AEF-BD7F-F4DE-1817D3B4DB46}" dt="2022-01-19T02:19:07.023" v="62" actId="20577"/>
          <ac:spMkLst>
            <pc:docMk/>
            <pc:sldMk cId="2675037365" sldId="267"/>
            <ac:spMk id="6" creationId="{6ED9C532-A728-46AA-B808-1D51C9327154}"/>
          </ac:spMkLst>
        </pc:spChg>
      </pc:sldChg>
      <pc:sldChg chg="addSp modSp">
        <pc:chgData name="RITHVIK RAMDAS" userId="S::ugs20c132_aid.rithvik@cbit.org.in::7adc66d3-7d49-47d5-8fd2-44d134b9ae0d" providerId="AD" clId="Web-{6AF453A4-5AEF-BD7F-F4DE-1817D3B4DB46}" dt="2022-01-19T02:19:21.102" v="63" actId="1076"/>
        <pc:sldMkLst>
          <pc:docMk/>
          <pc:sldMk cId="569486180" sldId="268"/>
        </pc:sldMkLst>
        <pc:spChg chg="add mod">
          <ac:chgData name="RITHVIK RAMDAS" userId="S::ugs20c132_aid.rithvik@cbit.org.in::7adc66d3-7d49-47d5-8fd2-44d134b9ae0d" providerId="AD" clId="Web-{6AF453A4-5AEF-BD7F-F4DE-1817D3B4DB46}" dt="2022-01-19T02:19:21.102" v="63" actId="1076"/>
          <ac:spMkLst>
            <pc:docMk/>
            <pc:sldMk cId="569486180" sldId="268"/>
            <ac:spMk id="3" creationId="{6A6100AD-F85D-4110-910F-29BEC77B47CC}"/>
          </ac:spMkLst>
        </pc:spChg>
      </pc:sldChg>
      <pc:sldChg chg="addSp modSp">
        <pc:chgData name="RITHVIK RAMDAS" userId="S::ugs20c132_aid.rithvik@cbit.org.in::7adc66d3-7d49-47d5-8fd2-44d134b9ae0d" providerId="AD" clId="Web-{6AF453A4-5AEF-BD7F-F4DE-1817D3B4DB46}" dt="2022-01-19T02:11:58.856" v="35"/>
        <pc:sldMkLst>
          <pc:docMk/>
          <pc:sldMk cId="1827810639" sldId="269"/>
        </pc:sldMkLst>
        <pc:spChg chg="add mod">
          <ac:chgData name="RITHVIK RAMDAS" userId="S::ugs20c132_aid.rithvik@cbit.org.in::7adc66d3-7d49-47d5-8fd2-44d134b9ae0d" providerId="AD" clId="Web-{6AF453A4-5AEF-BD7F-F4DE-1817D3B4DB46}" dt="2022-01-19T02:11:58.856" v="35"/>
          <ac:spMkLst>
            <pc:docMk/>
            <pc:sldMk cId="1827810639" sldId="269"/>
            <ac:spMk id="4" creationId="{2A12CCBE-74DD-4061-BAC3-E6AC2F71B79C}"/>
          </ac:spMkLst>
        </pc:spChg>
      </pc:sldChg>
      <pc:sldChg chg="addSp modSp">
        <pc:chgData name="RITHVIK RAMDAS" userId="S::ugs20c132_aid.rithvik@cbit.org.in::7adc66d3-7d49-47d5-8fd2-44d134b9ae0d" providerId="AD" clId="Web-{6AF453A4-5AEF-BD7F-F4DE-1817D3B4DB46}" dt="2022-01-19T02:11:58.856" v="35"/>
        <pc:sldMkLst>
          <pc:docMk/>
          <pc:sldMk cId="604951153" sldId="270"/>
        </pc:sldMkLst>
        <pc:spChg chg="add mod">
          <ac:chgData name="RITHVIK RAMDAS" userId="S::ugs20c132_aid.rithvik@cbit.org.in::7adc66d3-7d49-47d5-8fd2-44d134b9ae0d" providerId="AD" clId="Web-{6AF453A4-5AEF-BD7F-F4DE-1817D3B4DB46}" dt="2022-01-19T02:11:58.856" v="35"/>
          <ac:spMkLst>
            <pc:docMk/>
            <pc:sldMk cId="604951153" sldId="270"/>
            <ac:spMk id="3" creationId="{B9AFB725-1A0D-48B8-A11D-CBDA727DBEC4}"/>
          </ac:spMkLst>
        </pc:spChg>
      </pc:sldChg>
      <pc:sldChg chg="addSp modSp">
        <pc:chgData name="RITHVIK RAMDAS" userId="S::ugs20c132_aid.rithvik@cbit.org.in::7adc66d3-7d49-47d5-8fd2-44d134b9ae0d" providerId="AD" clId="Web-{6AF453A4-5AEF-BD7F-F4DE-1817D3B4DB46}" dt="2022-01-19T02:11:58.856" v="35"/>
        <pc:sldMkLst>
          <pc:docMk/>
          <pc:sldMk cId="672351695" sldId="271"/>
        </pc:sldMkLst>
        <pc:spChg chg="add mod">
          <ac:chgData name="RITHVIK RAMDAS" userId="S::ugs20c132_aid.rithvik@cbit.org.in::7adc66d3-7d49-47d5-8fd2-44d134b9ae0d" providerId="AD" clId="Web-{6AF453A4-5AEF-BD7F-F4DE-1817D3B4DB46}" dt="2022-01-19T02:11:58.856" v="35"/>
          <ac:spMkLst>
            <pc:docMk/>
            <pc:sldMk cId="672351695" sldId="271"/>
            <ac:spMk id="4" creationId="{49782C5E-E956-4106-97D3-7D937DA83E6F}"/>
          </ac:spMkLst>
        </pc:spChg>
      </pc:sldChg>
      <pc:sldChg chg="addSp modSp">
        <pc:chgData name="RITHVIK RAMDAS" userId="S::ugs20c132_aid.rithvik@cbit.org.in::7adc66d3-7d49-47d5-8fd2-44d134b9ae0d" providerId="AD" clId="Web-{6AF453A4-5AEF-BD7F-F4DE-1817D3B4DB46}" dt="2022-01-19T02:11:58.856" v="35"/>
        <pc:sldMkLst>
          <pc:docMk/>
          <pc:sldMk cId="382685420" sldId="272"/>
        </pc:sldMkLst>
        <pc:spChg chg="add mod">
          <ac:chgData name="RITHVIK RAMDAS" userId="S::ugs20c132_aid.rithvik@cbit.org.in::7adc66d3-7d49-47d5-8fd2-44d134b9ae0d" providerId="AD" clId="Web-{6AF453A4-5AEF-BD7F-F4DE-1817D3B4DB46}" dt="2022-01-19T02:11:58.856" v="35"/>
          <ac:spMkLst>
            <pc:docMk/>
            <pc:sldMk cId="382685420" sldId="272"/>
            <ac:spMk id="3" creationId="{6C8E7395-5D83-4453-B08A-873D206D270B}"/>
          </ac:spMkLst>
        </pc:spChg>
      </pc:sldChg>
      <pc:sldChg chg="addSp modSp">
        <pc:chgData name="RITHVIK RAMDAS" userId="S::ugs20c132_aid.rithvik@cbit.org.in::7adc66d3-7d49-47d5-8fd2-44d134b9ae0d" providerId="AD" clId="Web-{6AF453A4-5AEF-BD7F-F4DE-1817D3B4DB46}" dt="2022-01-19T02:11:58.856" v="35"/>
        <pc:sldMkLst>
          <pc:docMk/>
          <pc:sldMk cId="4181103" sldId="273"/>
        </pc:sldMkLst>
        <pc:spChg chg="add mod">
          <ac:chgData name="RITHVIK RAMDAS" userId="S::ugs20c132_aid.rithvik@cbit.org.in::7adc66d3-7d49-47d5-8fd2-44d134b9ae0d" providerId="AD" clId="Web-{6AF453A4-5AEF-BD7F-F4DE-1817D3B4DB46}" dt="2022-01-19T02:11:58.856" v="35"/>
          <ac:spMkLst>
            <pc:docMk/>
            <pc:sldMk cId="4181103" sldId="273"/>
            <ac:spMk id="4" creationId="{A0659E5B-7160-49CD-8614-9971A206ECE4}"/>
          </ac:spMkLst>
        </pc:spChg>
      </pc:sldChg>
      <pc:sldChg chg="addSp modSp">
        <pc:chgData name="RITHVIK RAMDAS" userId="S::ugs20c132_aid.rithvik@cbit.org.in::7adc66d3-7d49-47d5-8fd2-44d134b9ae0d" providerId="AD" clId="Web-{6AF453A4-5AEF-BD7F-F4DE-1817D3B4DB46}" dt="2022-01-19T02:11:58.856" v="35"/>
        <pc:sldMkLst>
          <pc:docMk/>
          <pc:sldMk cId="446171184" sldId="274"/>
        </pc:sldMkLst>
        <pc:spChg chg="add mod">
          <ac:chgData name="RITHVIK RAMDAS" userId="S::ugs20c132_aid.rithvik@cbit.org.in::7adc66d3-7d49-47d5-8fd2-44d134b9ae0d" providerId="AD" clId="Web-{6AF453A4-5AEF-BD7F-F4DE-1817D3B4DB46}" dt="2022-01-19T02:11:58.856" v="35"/>
          <ac:spMkLst>
            <pc:docMk/>
            <pc:sldMk cId="446171184" sldId="274"/>
            <ac:spMk id="4" creationId="{3CC0DEE4-6564-4B3A-BD66-4612B9F85762}"/>
          </ac:spMkLst>
        </pc:spChg>
      </pc:sldChg>
      <pc:sldMasterChg chg="modSp mod modSldLayout">
        <pc:chgData name="RITHVIK RAMDAS" userId="S::ugs20c132_aid.rithvik@cbit.org.in::7adc66d3-7d49-47d5-8fd2-44d134b9ae0d" providerId="AD" clId="Web-{6AF453A4-5AEF-BD7F-F4DE-1817D3B4DB46}" dt="2022-01-19T02:12:15.857" v="36"/>
        <pc:sldMasterMkLst>
          <pc:docMk/>
          <pc:sldMasterMk cId="4161583595" sldId="2147483672"/>
        </pc:sldMasterMkLst>
        <pc:spChg chg="mod">
          <ac:chgData name="RITHVIK RAMDAS" userId="S::ugs20c132_aid.rithvik@cbit.org.in::7adc66d3-7d49-47d5-8fd2-44d134b9ae0d" providerId="AD" clId="Web-{6AF453A4-5AEF-BD7F-F4DE-1817D3B4DB46}" dt="2022-01-19T02:11:58.856" v="35"/>
          <ac:spMkLst>
            <pc:docMk/>
            <pc:sldMasterMk cId="4161583595" sldId="2147483672"/>
            <ac:spMk id="5" creationId="{26A4189E-43B2-4CEE-B13E-61A1FBBBD25D}"/>
          </ac:spMkLst>
        </pc:sp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563763276" sldId="2147483673"/>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563763276" sldId="2147483673"/>
              <ac:spMk id="5" creationId="{BB7811DC-C725-4462-B622-DB96A8987673}"/>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3923815565" sldId="2147483674"/>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3923815565" sldId="2147483674"/>
              <ac:spMk id="5" creationId="{534CB571-86F9-474A-826A-75CC21C8832B}"/>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1636343159" sldId="2147483675"/>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1636343159" sldId="2147483675"/>
              <ac:spMk id="6" creationId="{CC7115FE-359F-46EA-A3C8-0D18544E34AD}"/>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3645700062" sldId="2147483676"/>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3645700062" sldId="2147483676"/>
              <ac:spMk id="6" creationId="{5B109FCF-96E4-4EBF-AAFB-5E9AD22A68AE}"/>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1824477732" sldId="2147483677"/>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1824477732" sldId="2147483677"/>
              <ac:spMk id="3" creationId="{5C0FDDA3-8E6F-42F7-BFBE-7FA9C647CA4E}"/>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1672789460" sldId="2147483678"/>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1672789460" sldId="2147483678"/>
              <ac:spMk id="4" creationId="{997B89BD-A70A-48D2-A3D9-DB2C0DB123B4}"/>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1570304490" sldId="2147483679"/>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1570304490" sldId="2147483679"/>
              <ac:spMk id="8" creationId="{4BC9C6EA-1549-4601-8226-E5C43469CAFE}"/>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2021552319" sldId="2147483680"/>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2021552319" sldId="2147483680"/>
              <ac:spMk id="6" creationId="{891A99B5-D493-4AB1-AF24-6660540D56AD}"/>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1170153119" sldId="2147483681"/>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1170153119" sldId="2147483681"/>
              <ac:spMk id="5" creationId="{600E881A-3958-44A9-9EDB-D86F4E4144C0}"/>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719436664" sldId="2147483682"/>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719436664" sldId="2147483682"/>
              <ac:spMk id="5" creationId="{B61C39F0-32D4-407C-8BCA-97F2D9E500C9}"/>
            </ac:spMkLst>
          </pc:spChg>
        </pc:sldLayoutChg>
        <pc:sldLayoutChg chg="modSp mod">
          <pc:chgData name="RITHVIK RAMDAS" userId="S::ugs20c132_aid.rithvik@cbit.org.in::7adc66d3-7d49-47d5-8fd2-44d134b9ae0d" providerId="AD" clId="Web-{6AF453A4-5AEF-BD7F-F4DE-1817D3B4DB46}" dt="2022-01-19T02:12:15.857" v="36"/>
          <pc:sldLayoutMkLst>
            <pc:docMk/>
            <pc:sldMasterMk cId="4161583595" sldId="2147483672"/>
            <pc:sldLayoutMk cId="3086939975" sldId="2147483683"/>
          </pc:sldLayoutMkLst>
          <pc:spChg chg="mod">
            <ac:chgData name="RITHVIK RAMDAS" userId="S::ugs20c132_aid.rithvik@cbit.org.in::7adc66d3-7d49-47d5-8fd2-44d134b9ae0d" providerId="AD" clId="Web-{6AF453A4-5AEF-BD7F-F4DE-1817D3B4DB46}" dt="2022-01-19T02:11:58.856" v="35"/>
            <ac:spMkLst>
              <pc:docMk/>
              <pc:sldMasterMk cId="4161583595" sldId="2147483672"/>
              <pc:sldLayoutMk cId="3086939975" sldId="2147483683"/>
              <ac:spMk id="5" creationId="{80D053AC-61ED-4C2F-90BF-D4A916545107}"/>
            </ac:spMkLst>
          </pc:spChg>
        </pc:sldLayoutChg>
      </pc:sldMasterChg>
    </pc:docChg>
  </pc:docChgLst>
  <pc:docChgLst>
    <pc:chgData name="RITHVIK RAMDAS" userId="S::ugs20c132_aid.rithvik@cbit.org.in::7adc66d3-7d49-47d5-8fd2-44d134b9ae0d" providerId="AD" clId="Web-{E191A75E-7BBB-1B0C-0D6D-8E3B6FA0CD7A}"/>
    <pc:docChg chg="modSld">
      <pc:chgData name="RITHVIK RAMDAS" userId="S::ugs20c132_aid.rithvik@cbit.org.in::7adc66d3-7d49-47d5-8fd2-44d134b9ae0d" providerId="AD" clId="Web-{E191A75E-7BBB-1B0C-0D6D-8E3B6FA0CD7A}" dt="2022-01-22T03:18:10.810" v="67" actId="20577"/>
      <pc:docMkLst>
        <pc:docMk/>
      </pc:docMkLst>
      <pc:sldChg chg="modSp">
        <pc:chgData name="RITHVIK RAMDAS" userId="S::ugs20c132_aid.rithvik@cbit.org.in::7adc66d3-7d49-47d5-8fd2-44d134b9ae0d" providerId="AD" clId="Web-{E191A75E-7BBB-1B0C-0D6D-8E3B6FA0CD7A}" dt="2022-01-22T03:18:10.810" v="67" actId="20577"/>
        <pc:sldMkLst>
          <pc:docMk/>
          <pc:sldMk cId="980347337" sldId="263"/>
        </pc:sldMkLst>
        <pc:spChg chg="mod">
          <ac:chgData name="RITHVIK RAMDAS" userId="S::ugs20c132_aid.rithvik@cbit.org.in::7adc66d3-7d49-47d5-8fd2-44d134b9ae0d" providerId="AD" clId="Web-{E191A75E-7BBB-1B0C-0D6D-8E3B6FA0CD7A}" dt="2022-01-22T03:18:10.810" v="67" actId="20577"/>
          <ac:spMkLst>
            <pc:docMk/>
            <pc:sldMk cId="980347337" sldId="263"/>
            <ac:spMk id="3" creationId="{172923B5-9F12-4453-8B1C-8EF506585142}"/>
          </ac:spMkLst>
        </pc:spChg>
      </pc:sldChg>
    </pc:docChg>
  </pc:docChgLst>
  <pc:docChgLst>
    <pc:chgData name="RITHVIK RAMDAS" userId="S::ugs20c132_aid.rithvik@cbit.org.in::7adc66d3-7d49-47d5-8fd2-44d134b9ae0d" providerId="AD" clId="Web-{106B4A93-764B-8CEE-3AEC-68E868CE4B69}"/>
    <pc:docChg chg="modSld">
      <pc:chgData name="RITHVIK RAMDAS" userId="S::ugs20c132_aid.rithvik@cbit.org.in::7adc66d3-7d49-47d5-8fd2-44d134b9ae0d" providerId="AD" clId="Web-{106B4A93-764B-8CEE-3AEC-68E868CE4B69}" dt="2022-01-21T17:34:02.030" v="2" actId="20577"/>
      <pc:docMkLst>
        <pc:docMk/>
      </pc:docMkLst>
      <pc:sldChg chg="modSp">
        <pc:chgData name="RITHVIK RAMDAS" userId="S::ugs20c132_aid.rithvik@cbit.org.in::7adc66d3-7d49-47d5-8fd2-44d134b9ae0d" providerId="AD" clId="Web-{106B4A93-764B-8CEE-3AEC-68E868CE4B69}" dt="2022-01-21T17:34:02.030" v="2" actId="20577"/>
        <pc:sldMkLst>
          <pc:docMk/>
          <pc:sldMk cId="109857222" sldId="256"/>
        </pc:sldMkLst>
        <pc:spChg chg="mod">
          <ac:chgData name="RITHVIK RAMDAS" userId="S::ugs20c132_aid.rithvik@cbit.org.in::7adc66d3-7d49-47d5-8fd2-44d134b9ae0d" providerId="AD" clId="Web-{106B4A93-764B-8CEE-3AEC-68E868CE4B69}" dt="2022-01-21T17:34:02.030" v="2" actId="20577"/>
          <ac:spMkLst>
            <pc:docMk/>
            <pc:sldMk cId="109857222" sldId="256"/>
            <ac:spMk id="2" creationId="{00000000-0000-0000-0000-000000000000}"/>
          </ac:spMkLst>
        </pc:spChg>
      </pc:sldChg>
    </pc:docChg>
  </pc:docChgLst>
  <pc:docChgLst>
    <pc:chgData name="RITHVIK RAMDAS" userId="S::ugs20c132_aid.rithvik@cbit.org.in::7adc66d3-7d49-47d5-8fd2-44d134b9ae0d" providerId="AD" clId="Web-{324C9407-1666-FA27-9003-547F9CAB708B}"/>
    <pc:docChg chg="modSld">
      <pc:chgData name="RITHVIK RAMDAS" userId="S::ugs20c132_aid.rithvik@cbit.org.in::7adc66d3-7d49-47d5-8fd2-44d134b9ae0d" providerId="AD" clId="Web-{324C9407-1666-FA27-9003-547F9CAB708B}" dt="2022-01-21T07:35:44.051" v="21" actId="20577"/>
      <pc:docMkLst>
        <pc:docMk/>
      </pc:docMkLst>
      <pc:sldChg chg="modSp">
        <pc:chgData name="RITHVIK RAMDAS" userId="S::ugs20c132_aid.rithvik@cbit.org.in::7adc66d3-7d49-47d5-8fd2-44d134b9ae0d" providerId="AD" clId="Web-{324C9407-1666-FA27-9003-547F9CAB708B}" dt="2022-01-21T07:35:44.051" v="21" actId="20577"/>
        <pc:sldMkLst>
          <pc:docMk/>
          <pc:sldMk cId="109857222" sldId="256"/>
        </pc:sldMkLst>
        <pc:spChg chg="mod">
          <ac:chgData name="RITHVIK RAMDAS" userId="S::ugs20c132_aid.rithvik@cbit.org.in::7adc66d3-7d49-47d5-8fd2-44d134b9ae0d" providerId="AD" clId="Web-{324C9407-1666-FA27-9003-547F9CAB708B}" dt="2022-01-21T07:30:17.876" v="10" actId="1076"/>
          <ac:spMkLst>
            <pc:docMk/>
            <pc:sldMk cId="109857222" sldId="256"/>
            <ac:spMk id="2" creationId="{00000000-0000-0000-0000-000000000000}"/>
          </ac:spMkLst>
        </pc:spChg>
        <pc:spChg chg="mod">
          <ac:chgData name="RITHVIK RAMDAS" userId="S::ugs20c132_aid.rithvik@cbit.org.in::7adc66d3-7d49-47d5-8fd2-44d134b9ae0d" providerId="AD" clId="Web-{324C9407-1666-FA27-9003-547F9CAB708B}" dt="2022-01-21T07:35:44.051" v="21" actId="20577"/>
          <ac:spMkLst>
            <pc:docMk/>
            <pc:sldMk cId="109857222" sldId="256"/>
            <ac:spMk id="3" creationId="{00000000-0000-0000-0000-000000000000}"/>
          </ac:spMkLst>
        </pc:spChg>
      </pc:sldChg>
    </pc:docChg>
  </pc:docChgLst>
  <pc:docChgLst>
    <pc:chgData name="RITHVIK RAMDAS" userId="S::ugs20c132_aid.rithvik@cbit.org.in::7adc66d3-7d49-47d5-8fd2-44d134b9ae0d" providerId="AD" clId="Web-{ED37C13E-5EEC-C9FC-8D89-904526EBC3DF}"/>
    <pc:docChg chg="modSld">
      <pc:chgData name="RITHVIK RAMDAS" userId="S::ugs20c132_aid.rithvik@cbit.org.in::7adc66d3-7d49-47d5-8fd2-44d134b9ae0d" providerId="AD" clId="Web-{ED37C13E-5EEC-C9FC-8D89-904526EBC3DF}" dt="2022-01-21T08:35:32.898" v="0"/>
      <pc:docMkLst>
        <pc:docMk/>
      </pc:docMkLst>
      <pc:sldChg chg="modTransition">
        <pc:chgData name="RITHVIK RAMDAS" userId="S::ugs20c132_aid.rithvik@cbit.org.in::7adc66d3-7d49-47d5-8fd2-44d134b9ae0d" providerId="AD" clId="Web-{ED37C13E-5EEC-C9FC-8D89-904526EBC3DF}" dt="2022-01-21T08:35:32.898" v="0"/>
        <pc:sldMkLst>
          <pc:docMk/>
          <pc:sldMk cId="109857222" sldId="25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1/21/2022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160120747034,160120747043</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8693997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1/21/2022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160120747034,160120747043</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2381556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1/21/2022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160120747034,160120747043</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6376327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1/21/2022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160120747034,160120747043</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7194366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1/21/2022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160120747034,160120747043</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7015311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1/21/2022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160120747034,160120747043</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2155231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1/21/2022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160120747034,160120747043</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7030449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1/21/2022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7278946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1/21/2022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160120747034,160120747043</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2447773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1/21/2022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160120747034,160120747043</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4570006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1/21/2022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160120747034,160120747043</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3634315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1/21/2022</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160120747034,160120747043</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4161583595"/>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7" Type="http://schemas.openxmlformats.org/officeDocument/2006/relationships/hyperlink" Target="https://www.moneycontrol.com/" TargetMode="External"/><Relationship Id="rId2" Type="http://schemas.openxmlformats.org/officeDocument/2006/relationships/hyperlink" Target="https://www.w3schools.com/html/default.asp" TargetMode="External"/><Relationship Id="rId1" Type="http://schemas.openxmlformats.org/officeDocument/2006/relationships/slideLayout" Target="../slideLayouts/slideLayout2.xml"/><Relationship Id="rId6" Type="http://schemas.openxmlformats.org/officeDocument/2006/relationships/hyperlink" Target="https://www.nseindia.com/" TargetMode="External"/><Relationship Id="rId5" Type="http://schemas.openxmlformats.org/officeDocument/2006/relationships/hyperlink" Target="https://www.bseindia.com/" TargetMode="External"/><Relationship Id="rId4" Type="http://schemas.openxmlformats.org/officeDocument/2006/relationships/hyperlink" Target="https://www.w3schools.com/js/default.as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a:solidFill>
                <a:schemeClr val="tx1"/>
              </a:solidFill>
            </a:endParaRPr>
          </a:p>
        </p:txBody>
      </p:sp>
      <p:pic>
        <p:nvPicPr>
          <p:cNvPr id="4" name="Picture 3" descr="Office building overlayed with stock market graphs">
            <a:extLst>
              <a:ext uri="{FF2B5EF4-FFF2-40B4-BE49-F238E27FC236}">
                <a16:creationId xmlns:a16="http://schemas.microsoft.com/office/drawing/2014/main" id="{977CDB47-EF29-451F-A780-B471549EEE5D}"/>
              </a:ext>
            </a:extLst>
          </p:cNvPr>
          <p:cNvPicPr>
            <a:picLocks noChangeAspect="1"/>
          </p:cNvPicPr>
          <p:nvPr/>
        </p:nvPicPr>
        <p:blipFill rotWithShape="1">
          <a:blip r:embed="rId2"/>
          <a:srcRect t="7707" b="7707"/>
          <a:stretch/>
        </p:blipFill>
        <p:spPr>
          <a:xfrm>
            <a:off x="20" y="10"/>
            <a:ext cx="12191980" cy="6857989"/>
          </a:xfrm>
          <a:prstGeom prst="rect">
            <a:avLst/>
          </a:prstGeom>
        </p:spPr>
      </p:pic>
      <p:grpSp>
        <p:nvGrpSpPr>
          <p:cNvPr id="91" name="Group 9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2" name="Straight Connector 9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2" name="Rectangle 12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22742"/>
            <a:ext cx="9144000" cy="3184274"/>
          </a:xfrm>
        </p:spPr>
        <p:txBody>
          <a:bodyPr>
            <a:normAutofit/>
          </a:bodyPr>
          <a:lstStyle/>
          <a:p>
            <a:r>
              <a:rPr lang="en-US">
                <a:cs typeface="Calibri Light"/>
              </a:rPr>
              <a:t>DYNAMIC WEBPAGE ON STOCKS</a:t>
            </a:r>
            <a:endParaRPr lang="en-US"/>
          </a:p>
        </p:txBody>
      </p:sp>
      <p:sp>
        <p:nvSpPr>
          <p:cNvPr id="3" name="Subtitle 2"/>
          <p:cNvSpPr>
            <a:spLocks noGrp="1"/>
          </p:cNvSpPr>
          <p:nvPr>
            <p:ph type="subTitle" idx="1"/>
          </p:nvPr>
        </p:nvSpPr>
        <p:spPr>
          <a:xfrm>
            <a:off x="1524000" y="3007406"/>
            <a:ext cx="9144000" cy="2182673"/>
          </a:xfrm>
        </p:spPr>
        <p:txBody>
          <a:bodyPr vert="horz" lIns="91440" tIns="45720" rIns="91440" bIns="45720" rtlCol="0" anchor="t">
            <a:normAutofit fontScale="92500" lnSpcReduction="10000"/>
          </a:bodyPr>
          <a:lstStyle/>
          <a:p>
            <a:r>
              <a:rPr lang="en-US" sz="2200" b="1"/>
              <a:t>Presented by-</a:t>
            </a:r>
          </a:p>
          <a:p>
            <a:r>
              <a:rPr lang="en-US" sz="2200"/>
              <a:t>Kushal Rathi-160120747034</a:t>
            </a:r>
          </a:p>
          <a:p>
            <a:r>
              <a:rPr lang="en-US" sz="2200"/>
              <a:t>Rithvik Ramdas-160120747043</a:t>
            </a:r>
          </a:p>
          <a:p>
            <a:r>
              <a:rPr lang="en-US" sz="2200" b="1"/>
              <a:t>Under the guidance of-</a:t>
            </a:r>
          </a:p>
          <a:p>
            <a:r>
              <a:rPr lang="en-US" sz="2200"/>
              <a:t>Dr D. L. Sreenivasa Reddy</a:t>
            </a:r>
          </a:p>
          <a:p>
            <a:endParaRPr lang="en-US" sz="2200"/>
          </a:p>
        </p:txBody>
      </p:sp>
      <p:pic>
        <p:nvPicPr>
          <p:cNvPr id="10" name="Picture 11">
            <a:extLst>
              <a:ext uri="{FF2B5EF4-FFF2-40B4-BE49-F238E27FC236}">
                <a16:creationId xmlns:a16="http://schemas.microsoft.com/office/drawing/2014/main" id="{32A821D3-47E5-4A07-9ECA-0731F1C564A2}"/>
              </a:ext>
            </a:extLst>
          </p:cNvPr>
          <p:cNvPicPr>
            <a:picLocks noChangeAspect="1"/>
          </p:cNvPicPr>
          <p:nvPr/>
        </p:nvPicPr>
        <p:blipFill>
          <a:blip r:embed="rId3"/>
          <a:stretch>
            <a:fillRect/>
          </a:stretch>
        </p:blipFill>
        <p:spPr>
          <a:xfrm>
            <a:off x="-6554" y="1500"/>
            <a:ext cx="6854257" cy="1158269"/>
          </a:xfrm>
          <a:prstGeom prst="rect">
            <a:avLst/>
          </a:prstGeom>
        </p:spPr>
      </p:pic>
      <p:sp>
        <p:nvSpPr>
          <p:cNvPr id="7" name="Slide Number Placeholder 6">
            <a:extLst>
              <a:ext uri="{FF2B5EF4-FFF2-40B4-BE49-F238E27FC236}">
                <a16:creationId xmlns:a16="http://schemas.microsoft.com/office/drawing/2014/main" id="{E66D9CE7-1BDA-4E54-91F6-0218946AA426}"/>
              </a:ext>
            </a:extLst>
          </p:cNvPr>
          <p:cNvSpPr>
            <a:spLocks noGrp="1"/>
          </p:cNvSpPr>
          <p:nvPr>
            <p:ph type="sldNum" sz="quarter" idx="12"/>
          </p:nvPr>
        </p:nvSpPr>
        <p:spPr/>
        <p:txBody>
          <a:bodyPr/>
          <a:lstStyle/>
          <a:p>
            <a:fld id="{11A71338-8BA2-4C79-A6C5-5A8E30081D0C}" type="slidenum">
              <a:rPr lang="en-US" sz="1200" dirty="0" smtClean="0">
                <a:solidFill>
                  <a:srgbClr val="FFFF00"/>
                </a:solidFill>
              </a:rPr>
              <a:t>1</a:t>
            </a:fld>
            <a:endParaRPr lang="en-US" sz="1200"/>
          </a:p>
        </p:txBody>
      </p:sp>
      <p:sp>
        <p:nvSpPr>
          <p:cNvPr id="5" name="Footer Placeholder 4">
            <a:extLst>
              <a:ext uri="{FF2B5EF4-FFF2-40B4-BE49-F238E27FC236}">
                <a16:creationId xmlns:a16="http://schemas.microsoft.com/office/drawing/2014/main" id="{567D3ECE-5EBC-4941-8A4A-14751797C43C}"/>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ight Triangle 22">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26" name="Straight Connector 25">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02FD2EE-ACED-4E4D-A8B0-8F3E21ADACE9}"/>
              </a:ext>
            </a:extLst>
          </p:cNvPr>
          <p:cNvSpPr>
            <a:spLocks noGrp="1"/>
          </p:cNvSpPr>
          <p:nvPr>
            <p:ph type="title"/>
          </p:nvPr>
        </p:nvSpPr>
        <p:spPr>
          <a:xfrm>
            <a:off x="571144" y="2530885"/>
            <a:ext cx="4952999" cy="2247616"/>
          </a:xfrm>
        </p:spPr>
        <p:txBody>
          <a:bodyPr>
            <a:normAutofit/>
          </a:bodyPr>
          <a:lstStyle/>
          <a:p>
            <a:r>
              <a:rPr lang="en-US">
                <a:cs typeface="Posterama"/>
              </a:rPr>
              <a:t>SOFTWARE AND HARDWARE REQUIREMENTS</a:t>
            </a:r>
          </a:p>
        </p:txBody>
      </p:sp>
      <p:sp>
        <p:nvSpPr>
          <p:cNvPr id="16" name="Content Placeholder 15">
            <a:extLst>
              <a:ext uri="{FF2B5EF4-FFF2-40B4-BE49-F238E27FC236}">
                <a16:creationId xmlns:a16="http://schemas.microsoft.com/office/drawing/2014/main" id="{C88E5DCA-184A-43C9-9811-AFCB78EA8E2B}"/>
              </a:ext>
            </a:extLst>
          </p:cNvPr>
          <p:cNvSpPr>
            <a:spLocks noGrp="1"/>
          </p:cNvSpPr>
          <p:nvPr>
            <p:ph idx="1"/>
          </p:nvPr>
        </p:nvSpPr>
        <p:spPr>
          <a:xfrm>
            <a:off x="407349" y="4999035"/>
            <a:ext cx="4952999" cy="3009494"/>
          </a:xfrm>
        </p:spPr>
        <p:txBody>
          <a:bodyPr>
            <a:normAutofit/>
          </a:bodyPr>
          <a:lstStyle/>
          <a:p>
            <a:endParaRPr lang="en-US" sz="1800"/>
          </a:p>
        </p:txBody>
      </p:sp>
      <p:pic>
        <p:nvPicPr>
          <p:cNvPr id="12" name="Picture 12" descr="Graphical user interface, diagram&#10;&#10;Description automatically generated">
            <a:extLst>
              <a:ext uri="{FF2B5EF4-FFF2-40B4-BE49-F238E27FC236}">
                <a16:creationId xmlns:a16="http://schemas.microsoft.com/office/drawing/2014/main" id="{FD3F5EBA-654C-449A-98BD-619DA3BAF30F}"/>
              </a:ext>
            </a:extLst>
          </p:cNvPr>
          <p:cNvPicPr>
            <a:picLocks noChangeAspect="1"/>
          </p:cNvPicPr>
          <p:nvPr/>
        </p:nvPicPr>
        <p:blipFill rotWithShape="1">
          <a:blip r:embed="rId2"/>
          <a:srcRect r="10663" b="2"/>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 name="Footer Placeholder 3">
            <a:extLst>
              <a:ext uri="{FF2B5EF4-FFF2-40B4-BE49-F238E27FC236}">
                <a16:creationId xmlns:a16="http://schemas.microsoft.com/office/drawing/2014/main" id="{68C7886F-A231-49E5-A3D8-FABD93B109A7}"/>
              </a:ext>
            </a:extLst>
          </p:cNvPr>
          <p:cNvSpPr>
            <a:spLocks noGrp="1"/>
          </p:cNvSpPr>
          <p:nvPr>
            <p:ph type="ftr" sz="quarter" idx="11"/>
          </p:nvPr>
        </p:nvSpPr>
        <p:spPr>
          <a:xfrm>
            <a:off x="6387557" y="6319838"/>
            <a:ext cx="3982781" cy="365125"/>
          </a:xfrm>
        </p:spPr>
        <p:txBody>
          <a:bodyPr>
            <a:normAutofit/>
          </a:bodyPr>
          <a:lstStyle/>
          <a:p>
            <a:pPr algn="l">
              <a:spcAft>
                <a:spcPts val="600"/>
              </a:spcAft>
            </a:pPr>
            <a:r>
              <a:rPr lang="en-US"/>
              <a:t>160120747034,160120747043</a:t>
            </a:r>
          </a:p>
        </p:txBody>
      </p:sp>
      <p:sp>
        <p:nvSpPr>
          <p:cNvPr id="5" name="Slide Number Placeholder 4">
            <a:extLst>
              <a:ext uri="{FF2B5EF4-FFF2-40B4-BE49-F238E27FC236}">
                <a16:creationId xmlns:a16="http://schemas.microsoft.com/office/drawing/2014/main" id="{02A10DD0-0623-4D42-97F4-7E0A8D9B9E18}"/>
              </a:ext>
            </a:extLst>
          </p:cNvPr>
          <p:cNvSpPr>
            <a:spLocks noGrp="1"/>
          </p:cNvSpPr>
          <p:nvPr>
            <p:ph type="sldNum" sz="quarter" idx="12"/>
          </p:nvPr>
        </p:nvSpPr>
        <p:spPr>
          <a:xfrm>
            <a:off x="11190806" y="6324600"/>
            <a:ext cx="799078" cy="365125"/>
          </a:xfrm>
        </p:spPr>
        <p:txBody>
          <a:bodyPr>
            <a:normAutofit/>
          </a:bodyPr>
          <a:lstStyle/>
          <a:p>
            <a:pPr>
              <a:spcAft>
                <a:spcPts val="600"/>
              </a:spcAft>
            </a:pPr>
            <a:fld id="{11A71338-8BA2-4C79-A6C5-5A8E30081D0C}" type="slidenum">
              <a:rPr lang="en-US" smtClean="0"/>
              <a:pPr>
                <a:spcAft>
                  <a:spcPts val="600"/>
                </a:spcAft>
              </a:pPr>
              <a:t>10</a:t>
            </a:fld>
            <a:endParaRPr lang="en-US"/>
          </a:p>
        </p:txBody>
      </p:sp>
    </p:spTree>
    <p:extLst>
      <p:ext uri="{BB962C8B-B14F-4D97-AF65-F5344CB8AC3E}">
        <p14:creationId xmlns:p14="http://schemas.microsoft.com/office/powerpoint/2010/main" val="282718113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4F39-7C5B-40B2-AFD6-A97A9D4008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49372D-8871-4D47-A51A-D4A238D64A56}"/>
              </a:ext>
            </a:extLst>
          </p:cNvPr>
          <p:cNvSpPr>
            <a:spLocks noGrp="1"/>
          </p:cNvSpPr>
          <p:nvPr>
            <p:ph idx="1"/>
          </p:nvPr>
        </p:nvSpPr>
        <p:spPr/>
        <p:txBody>
          <a:bodyPr vert="horz" lIns="91440" tIns="45720" rIns="91440" bIns="45720" rtlCol="0" anchor="t">
            <a:normAutofit/>
          </a:bodyPr>
          <a:lstStyle/>
          <a:p>
            <a:pPr marL="0" indent="0">
              <a:buNone/>
            </a:pPr>
            <a:r>
              <a:rPr lang="en-US">
                <a:latin typeface="Times New Roman"/>
                <a:cs typeface="Times New Roman"/>
              </a:rPr>
              <a:t>Operating System: Windows 7/8/10</a:t>
            </a:r>
          </a:p>
          <a:p>
            <a:pPr marL="0" indent="0">
              <a:buNone/>
            </a:pPr>
            <a:r>
              <a:rPr lang="en-US">
                <a:latin typeface="Times New Roman"/>
                <a:cs typeface="Times New Roman"/>
              </a:rPr>
              <a:t>Tools: Visual Studio Code</a:t>
            </a:r>
          </a:p>
          <a:p>
            <a:pPr marL="0" indent="0">
              <a:buNone/>
            </a:pPr>
            <a:r>
              <a:rPr lang="en-US">
                <a:latin typeface="Times New Roman"/>
                <a:cs typeface="Times New Roman"/>
              </a:rPr>
              <a:t>Processor: Intel Pentium</a:t>
            </a:r>
          </a:p>
          <a:p>
            <a:pPr marL="0" indent="0">
              <a:buNone/>
            </a:pPr>
            <a:r>
              <a:rPr lang="en-US">
                <a:latin typeface="Times New Roman"/>
                <a:cs typeface="Times New Roman"/>
              </a:rPr>
              <a:t>Processor Speed: 1.5GHZ</a:t>
            </a:r>
          </a:p>
          <a:p>
            <a:pPr marL="0" indent="0">
              <a:buNone/>
            </a:pPr>
            <a:r>
              <a:rPr lang="en-US">
                <a:latin typeface="Times New Roman"/>
                <a:cs typeface="Times New Roman"/>
              </a:rPr>
              <a:t>RAM: 4GB or above</a:t>
            </a:r>
          </a:p>
          <a:p>
            <a:pPr marL="0" indent="0">
              <a:buNone/>
            </a:pPr>
            <a:r>
              <a:rPr lang="en-US">
                <a:latin typeface="Times New Roman"/>
                <a:cs typeface="Times New Roman"/>
              </a:rPr>
              <a:t>Hard Disk: 50GB or above </a:t>
            </a:r>
          </a:p>
        </p:txBody>
      </p:sp>
      <p:sp>
        <p:nvSpPr>
          <p:cNvPr id="4" name="Footer Placeholder 3">
            <a:extLst>
              <a:ext uri="{FF2B5EF4-FFF2-40B4-BE49-F238E27FC236}">
                <a16:creationId xmlns:a16="http://schemas.microsoft.com/office/drawing/2014/main" id="{48239071-DBE7-4890-BE0C-045684A7F45E}"/>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B944E3CA-C327-48B3-AE7F-541F3A2FD593}"/>
              </a:ext>
            </a:extLst>
          </p:cNvPr>
          <p:cNvSpPr>
            <a:spLocks noGrp="1"/>
          </p:cNvSpPr>
          <p:nvPr>
            <p:ph type="sldNum" sz="quarter" idx="12"/>
          </p:nvPr>
        </p:nvSpPr>
        <p:spPr/>
        <p:txBody>
          <a:bodyPr/>
          <a:lstStyle/>
          <a:p>
            <a:fld id="{11A71338-8BA2-4C79-A6C5-5A8E30081D0C}" type="slidenum">
              <a:rPr lang="en-US" smtClean="0"/>
              <a:t>11</a:t>
            </a:fld>
            <a:endParaRPr lang="en-US"/>
          </a:p>
        </p:txBody>
      </p:sp>
    </p:spTree>
    <p:extLst>
      <p:ext uri="{BB962C8B-B14F-4D97-AF65-F5344CB8AC3E}">
        <p14:creationId xmlns:p14="http://schemas.microsoft.com/office/powerpoint/2010/main" val="52451345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BF1BF9C-619E-4691-9D84-0868014FE87F}"/>
              </a:ext>
            </a:extLst>
          </p:cNvPr>
          <p:cNvSpPr>
            <a:spLocks noGrp="1"/>
          </p:cNvSpPr>
          <p:nvPr>
            <p:ph type="title"/>
          </p:nvPr>
        </p:nvSpPr>
        <p:spPr>
          <a:xfrm>
            <a:off x="571144" y="2409819"/>
            <a:ext cx="4952999" cy="2247616"/>
          </a:xfrm>
        </p:spPr>
        <p:txBody>
          <a:bodyPr>
            <a:normAutofit/>
          </a:bodyPr>
          <a:lstStyle/>
          <a:p>
            <a:r>
              <a:rPr lang="en-US">
                <a:cs typeface="Posterama"/>
              </a:rPr>
              <a:t>SYSTEM DESIGN</a:t>
            </a:r>
          </a:p>
        </p:txBody>
      </p:sp>
      <p:sp>
        <p:nvSpPr>
          <p:cNvPr id="8" name="Content Placeholder 7">
            <a:extLst>
              <a:ext uri="{FF2B5EF4-FFF2-40B4-BE49-F238E27FC236}">
                <a16:creationId xmlns:a16="http://schemas.microsoft.com/office/drawing/2014/main" id="{7CAF0D11-D1CE-4121-823A-DFF036C9A022}"/>
              </a:ext>
            </a:extLst>
          </p:cNvPr>
          <p:cNvSpPr>
            <a:spLocks noGrp="1"/>
          </p:cNvSpPr>
          <p:nvPr>
            <p:ph idx="1"/>
          </p:nvPr>
        </p:nvSpPr>
        <p:spPr>
          <a:xfrm>
            <a:off x="407396" y="4257468"/>
            <a:ext cx="4952999" cy="3009494"/>
          </a:xfrm>
        </p:spPr>
        <p:txBody>
          <a:bodyPr>
            <a:normAutofit/>
          </a:bodyPr>
          <a:lstStyle/>
          <a:p>
            <a:endParaRPr lang="en-US" sz="1800"/>
          </a:p>
        </p:txBody>
      </p:sp>
      <p:pic>
        <p:nvPicPr>
          <p:cNvPr id="4" name="Picture 4" descr="A picture containing chart&#10;&#10;Description automatically generated">
            <a:extLst>
              <a:ext uri="{FF2B5EF4-FFF2-40B4-BE49-F238E27FC236}">
                <a16:creationId xmlns:a16="http://schemas.microsoft.com/office/drawing/2014/main" id="{77377E69-35D4-4FFA-A23F-C9110D3D68EE}"/>
              </a:ext>
            </a:extLst>
          </p:cNvPr>
          <p:cNvPicPr>
            <a:picLocks noChangeAspect="1"/>
          </p:cNvPicPr>
          <p:nvPr/>
        </p:nvPicPr>
        <p:blipFill rotWithShape="1">
          <a:blip r:embed="rId2"/>
          <a:srcRect l="13537" r="22585"/>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lide Number Placeholder 4">
            <a:extLst>
              <a:ext uri="{FF2B5EF4-FFF2-40B4-BE49-F238E27FC236}">
                <a16:creationId xmlns:a16="http://schemas.microsoft.com/office/drawing/2014/main" id="{529BD975-2C06-4DF7-8D5A-98B0FD3D3E8A}"/>
              </a:ext>
            </a:extLst>
          </p:cNvPr>
          <p:cNvSpPr>
            <a:spLocks noGrp="1"/>
          </p:cNvSpPr>
          <p:nvPr>
            <p:ph type="sldNum" sz="quarter" idx="12"/>
          </p:nvPr>
        </p:nvSpPr>
        <p:spPr/>
        <p:txBody>
          <a:bodyPr/>
          <a:lstStyle/>
          <a:p>
            <a:fld id="{11A71338-8BA2-4C79-A6C5-5A8E30081D0C}" type="slidenum">
              <a:rPr lang="en-US" sz="1200" dirty="0" smtClean="0">
                <a:solidFill>
                  <a:schemeClr val="tx1"/>
                </a:solidFill>
              </a:rPr>
              <a:t>12</a:t>
            </a:fld>
            <a:endParaRPr lang="en-US" sz="1200">
              <a:solidFill>
                <a:schemeClr val="tx1"/>
              </a:solidFill>
            </a:endParaRPr>
          </a:p>
        </p:txBody>
      </p:sp>
      <p:sp>
        <p:nvSpPr>
          <p:cNvPr id="3" name="Footer Placeholder 2">
            <a:extLst>
              <a:ext uri="{FF2B5EF4-FFF2-40B4-BE49-F238E27FC236}">
                <a16:creationId xmlns:a16="http://schemas.microsoft.com/office/drawing/2014/main" id="{010D7136-7E2D-4CE1-889F-4399EFBE6B3A}"/>
              </a:ext>
            </a:extLst>
          </p:cNvPr>
          <p:cNvSpPr>
            <a:spLocks noGrp="1"/>
          </p:cNvSpPr>
          <p:nvPr>
            <p:ph type="ftr" sz="quarter" idx="11"/>
          </p:nvPr>
        </p:nvSpPr>
        <p:spPr>
          <a:xfrm>
            <a:off x="2955763" y="6324818"/>
            <a:ext cx="3982781" cy="365125"/>
          </a:xfrm>
        </p:spPr>
        <p:txBody>
          <a:bodyPr/>
          <a:lstStyle/>
          <a:p>
            <a:r>
              <a:rPr lang="en-US"/>
              <a:t>160120747034,160120747043</a:t>
            </a:r>
          </a:p>
        </p:txBody>
      </p:sp>
    </p:spTree>
    <p:extLst>
      <p:ext uri="{BB962C8B-B14F-4D97-AF65-F5344CB8AC3E}">
        <p14:creationId xmlns:p14="http://schemas.microsoft.com/office/powerpoint/2010/main" val="5694861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5892-8059-4DFF-9A66-CB369056C0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458634-ABAD-451B-9232-59C09022C0EC}"/>
              </a:ext>
            </a:extLst>
          </p:cNvPr>
          <p:cNvSpPr>
            <a:spLocks noGrp="1"/>
          </p:cNvSpPr>
          <p:nvPr>
            <p:ph idx="1"/>
          </p:nvPr>
        </p:nvSpPr>
        <p:spPr/>
        <p:txBody>
          <a:bodyPr vert="horz" lIns="91440" tIns="45720" rIns="91440" bIns="45720" rtlCol="0" anchor="t">
            <a:normAutofit/>
          </a:bodyPr>
          <a:lstStyle/>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Graphical view of the top company's stocks to get clear idea of their market</a:t>
            </a: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Giving tips to the people who would like to invest in one of the top company's stocks</a:t>
            </a: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Some important tips that we are going to include in our website:</a:t>
            </a:r>
            <a:endParaRPr lang="en-US">
              <a:ea typeface="+mn-lt"/>
              <a:cs typeface="+mn-lt"/>
            </a:endParaRPr>
          </a:p>
          <a:p>
            <a:pPr marL="560070" lvl="2" indent="-285750">
              <a:lnSpc>
                <a:spcPct val="100000"/>
              </a:lnSpc>
              <a:spcBef>
                <a:spcPts val="0"/>
              </a:spcBef>
              <a:buFont typeface="Courier New" panose="020B0604020202020204" pitchFamily="34" charset="0"/>
              <a:buChar char="o"/>
            </a:pPr>
            <a:r>
              <a:rPr lang="en-US" b="1">
                <a:latin typeface="Times New Roman"/>
                <a:cs typeface="Times New Roman"/>
              </a:rPr>
              <a:t>Start with small capital in the initial days</a:t>
            </a:r>
            <a:endParaRPr lang="en-US">
              <a:ea typeface="+mn-lt"/>
              <a:cs typeface="+mn-lt"/>
            </a:endParaRPr>
          </a:p>
          <a:p>
            <a:pPr marL="560070" lvl="2" indent="-285750">
              <a:lnSpc>
                <a:spcPct val="100000"/>
              </a:lnSpc>
              <a:spcBef>
                <a:spcPts val="0"/>
              </a:spcBef>
              <a:buFont typeface="Courier New,monospace" panose="020B0604020202020204" pitchFamily="34" charset="0"/>
              <a:buChar char="o"/>
            </a:pPr>
            <a:r>
              <a:rPr lang="en-US" b="1">
                <a:latin typeface="Times New Roman"/>
                <a:cs typeface="Times New Roman"/>
              </a:rPr>
              <a:t>Use a demo trading account to improve trade accuracy</a:t>
            </a:r>
            <a:endParaRPr lang="en-US">
              <a:ea typeface="+mn-lt"/>
              <a:cs typeface="+mn-lt"/>
            </a:endParaRPr>
          </a:p>
          <a:p>
            <a:pPr marL="560070" lvl="2" indent="-285750">
              <a:lnSpc>
                <a:spcPct val="100000"/>
              </a:lnSpc>
              <a:spcBef>
                <a:spcPts val="0"/>
              </a:spcBef>
              <a:buFont typeface="Courier New,monospace" panose="020B0604020202020204" pitchFamily="34" charset="0"/>
              <a:buChar char="o"/>
            </a:pPr>
            <a:r>
              <a:rPr lang="en-US" b="1">
                <a:latin typeface="Times New Roman"/>
                <a:cs typeface="Times New Roman"/>
              </a:rPr>
              <a:t>Always have a stop loss and target price before placing a trade</a:t>
            </a:r>
            <a:endParaRPr lang="en-US">
              <a:ea typeface="+mn-lt"/>
              <a:cs typeface="+mn-lt"/>
            </a:endParaRPr>
          </a:p>
          <a:p>
            <a:pPr marL="560070" lvl="2" indent="-285750">
              <a:lnSpc>
                <a:spcPct val="100000"/>
              </a:lnSpc>
              <a:spcBef>
                <a:spcPts val="0"/>
              </a:spcBef>
              <a:buFont typeface="Courier New,monospace" panose="020B0604020202020204" pitchFamily="34" charset="0"/>
              <a:buChar char="o"/>
            </a:pPr>
            <a:r>
              <a:rPr lang="en-US" b="1">
                <a:latin typeface="Times New Roman"/>
                <a:cs typeface="Times New Roman"/>
              </a:rPr>
              <a:t>Understand technical and fundamental analysis if you want to be a stock trader/investor</a:t>
            </a:r>
            <a:endParaRPr lang="en-US">
              <a:ea typeface="+mn-lt"/>
              <a:cs typeface="+mn-lt"/>
            </a:endParaRPr>
          </a:p>
          <a:p>
            <a:pPr marL="560070" lvl="2" indent="-285750">
              <a:lnSpc>
                <a:spcPct val="100000"/>
              </a:lnSpc>
              <a:spcBef>
                <a:spcPts val="0"/>
              </a:spcBef>
              <a:buFont typeface="Courier New,monospace" panose="020B0604020202020204" pitchFamily="34" charset="0"/>
              <a:buChar char="o"/>
            </a:pPr>
            <a:r>
              <a:rPr lang="en-US" b="1">
                <a:latin typeface="Times New Roman"/>
                <a:cs typeface="Times New Roman"/>
              </a:rPr>
              <a:t>Diversify your investment if you have long-term investing goal</a:t>
            </a:r>
            <a:endParaRPr lang="en-US"/>
          </a:p>
        </p:txBody>
      </p:sp>
      <p:sp>
        <p:nvSpPr>
          <p:cNvPr id="5" name="Slide Number Placeholder 4">
            <a:extLst>
              <a:ext uri="{FF2B5EF4-FFF2-40B4-BE49-F238E27FC236}">
                <a16:creationId xmlns:a16="http://schemas.microsoft.com/office/drawing/2014/main" id="{3C45801A-E133-4C7C-91CE-BCCA53CC5BD5}"/>
              </a:ext>
            </a:extLst>
          </p:cNvPr>
          <p:cNvSpPr>
            <a:spLocks noGrp="1"/>
          </p:cNvSpPr>
          <p:nvPr>
            <p:ph type="sldNum" sz="quarter" idx="12"/>
          </p:nvPr>
        </p:nvSpPr>
        <p:spPr/>
        <p:txBody>
          <a:bodyPr/>
          <a:lstStyle/>
          <a:p>
            <a:fld id="{11A71338-8BA2-4C79-A6C5-5A8E30081D0C}" type="slidenum">
              <a:rPr lang="en-US" sz="1200" dirty="0" smtClean="0"/>
              <a:t>13</a:t>
            </a:fld>
            <a:endParaRPr lang="en-US" sz="1200"/>
          </a:p>
        </p:txBody>
      </p:sp>
      <p:sp>
        <p:nvSpPr>
          <p:cNvPr id="4" name="Footer Placeholder 3">
            <a:extLst>
              <a:ext uri="{FF2B5EF4-FFF2-40B4-BE49-F238E27FC236}">
                <a16:creationId xmlns:a16="http://schemas.microsoft.com/office/drawing/2014/main" id="{F987EAA4-0760-4754-85B4-5081AEE0526A}"/>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18278106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8DB0-7B7F-48CC-9ED3-B727242CDA3A}"/>
              </a:ext>
            </a:extLst>
          </p:cNvPr>
          <p:cNvSpPr>
            <a:spLocks noGrp="1"/>
          </p:cNvSpPr>
          <p:nvPr>
            <p:ph type="title"/>
          </p:nvPr>
        </p:nvSpPr>
        <p:spPr/>
        <p:txBody>
          <a:bodyPr/>
          <a:lstStyle/>
          <a:p>
            <a:endParaRPr lang="en-US">
              <a:cs typeface="Posterama"/>
            </a:endParaRPr>
          </a:p>
        </p:txBody>
      </p:sp>
      <p:pic>
        <p:nvPicPr>
          <p:cNvPr id="6" name="Picture 6" descr="Text, application&#10;&#10;Description automatically generated">
            <a:extLst>
              <a:ext uri="{FF2B5EF4-FFF2-40B4-BE49-F238E27FC236}">
                <a16:creationId xmlns:a16="http://schemas.microsoft.com/office/drawing/2014/main" id="{4C6C10B1-94DD-4060-8AAA-47DB20B38C9E}"/>
              </a:ext>
            </a:extLst>
          </p:cNvPr>
          <p:cNvPicPr>
            <a:picLocks noGrp="1" noChangeAspect="1"/>
          </p:cNvPicPr>
          <p:nvPr>
            <p:ph idx="1"/>
          </p:nvPr>
        </p:nvPicPr>
        <p:blipFill>
          <a:blip r:embed="rId2"/>
          <a:stretch>
            <a:fillRect/>
          </a:stretch>
        </p:blipFill>
        <p:spPr>
          <a:xfrm>
            <a:off x="2171992" y="1669445"/>
            <a:ext cx="7492562" cy="4240366"/>
          </a:xfrm>
        </p:spPr>
      </p:pic>
      <p:sp>
        <p:nvSpPr>
          <p:cNvPr id="4" name="Footer Placeholder 3">
            <a:extLst>
              <a:ext uri="{FF2B5EF4-FFF2-40B4-BE49-F238E27FC236}">
                <a16:creationId xmlns:a16="http://schemas.microsoft.com/office/drawing/2014/main" id="{54EE3614-A45C-45F7-A231-D48C5265381E}"/>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2376C34E-585C-465E-A149-557965DBF284}"/>
              </a:ext>
            </a:extLst>
          </p:cNvPr>
          <p:cNvSpPr>
            <a:spLocks noGrp="1"/>
          </p:cNvSpPr>
          <p:nvPr>
            <p:ph type="sldNum" sz="quarter" idx="12"/>
          </p:nvPr>
        </p:nvSpPr>
        <p:spPr/>
        <p:txBody>
          <a:bodyPr/>
          <a:lstStyle/>
          <a:p>
            <a:fld id="{11A71338-8BA2-4C79-A6C5-5A8E30081D0C}" type="slidenum">
              <a:rPr lang="en-US" smtClean="0"/>
              <a:t>14</a:t>
            </a:fld>
            <a:endParaRPr lang="en-US"/>
          </a:p>
        </p:txBody>
      </p:sp>
    </p:spTree>
    <p:extLst>
      <p:ext uri="{BB962C8B-B14F-4D97-AF65-F5344CB8AC3E}">
        <p14:creationId xmlns:p14="http://schemas.microsoft.com/office/powerpoint/2010/main" val="38624823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995285-6A5D-4DA9-BED6-CFD800CD4146}"/>
              </a:ext>
            </a:extLst>
          </p:cNvPr>
          <p:cNvSpPr>
            <a:spLocks noGrp="1"/>
          </p:cNvSpPr>
          <p:nvPr>
            <p:ph type="title"/>
          </p:nvPr>
        </p:nvSpPr>
        <p:spPr>
          <a:xfrm>
            <a:off x="457200" y="2305790"/>
            <a:ext cx="4952999" cy="2247616"/>
          </a:xfrm>
        </p:spPr>
        <p:txBody>
          <a:bodyPr>
            <a:normAutofit/>
          </a:bodyPr>
          <a:lstStyle/>
          <a:p>
            <a:r>
              <a:rPr lang="en-US" sz="4100">
                <a:cs typeface="Posterama"/>
              </a:rPr>
              <a:t>IMPLEMENTATION</a:t>
            </a:r>
            <a:endParaRPr lang="en-US" sz="4100"/>
          </a:p>
        </p:txBody>
      </p:sp>
      <p:sp>
        <p:nvSpPr>
          <p:cNvPr id="8" name="Content Placeholder 7">
            <a:extLst>
              <a:ext uri="{FF2B5EF4-FFF2-40B4-BE49-F238E27FC236}">
                <a16:creationId xmlns:a16="http://schemas.microsoft.com/office/drawing/2014/main" id="{22746B8F-F677-430E-9CAC-17E781589EF1}"/>
              </a:ext>
            </a:extLst>
          </p:cNvPr>
          <p:cNvSpPr>
            <a:spLocks noGrp="1"/>
          </p:cNvSpPr>
          <p:nvPr>
            <p:ph idx="1"/>
          </p:nvPr>
        </p:nvSpPr>
        <p:spPr>
          <a:xfrm>
            <a:off x="457200" y="4551312"/>
            <a:ext cx="4952999" cy="3009494"/>
          </a:xfrm>
        </p:spPr>
        <p:txBody>
          <a:bodyPr>
            <a:normAutofit/>
          </a:bodyPr>
          <a:lstStyle/>
          <a:p>
            <a:endParaRPr lang="en-US" sz="1800"/>
          </a:p>
        </p:txBody>
      </p:sp>
      <p:pic>
        <p:nvPicPr>
          <p:cNvPr id="4" name="Picture 4" descr="Background pattern&#10;&#10;Description automatically generated">
            <a:extLst>
              <a:ext uri="{FF2B5EF4-FFF2-40B4-BE49-F238E27FC236}">
                <a16:creationId xmlns:a16="http://schemas.microsoft.com/office/drawing/2014/main" id="{4866F06A-A83B-4C48-97D9-A1A6F1586B26}"/>
              </a:ext>
            </a:extLst>
          </p:cNvPr>
          <p:cNvPicPr>
            <a:picLocks noChangeAspect="1"/>
          </p:cNvPicPr>
          <p:nvPr/>
        </p:nvPicPr>
        <p:blipFill rotWithShape="1">
          <a:blip r:embed="rId2"/>
          <a:srcRect l="16634" r="16360" b="-2"/>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lide Number Placeholder 4">
            <a:extLst>
              <a:ext uri="{FF2B5EF4-FFF2-40B4-BE49-F238E27FC236}">
                <a16:creationId xmlns:a16="http://schemas.microsoft.com/office/drawing/2014/main" id="{9DAD5CC4-9251-451F-A928-2F0E292078C7}"/>
              </a:ext>
            </a:extLst>
          </p:cNvPr>
          <p:cNvSpPr>
            <a:spLocks noGrp="1"/>
          </p:cNvSpPr>
          <p:nvPr>
            <p:ph type="sldNum" sz="quarter" idx="12"/>
          </p:nvPr>
        </p:nvSpPr>
        <p:spPr/>
        <p:txBody>
          <a:bodyPr/>
          <a:lstStyle/>
          <a:p>
            <a:fld id="{11A71338-8BA2-4C79-A6C5-5A8E30081D0C}" type="slidenum">
              <a:rPr lang="en-US" sz="1200" dirty="0" smtClean="0"/>
              <a:t>15</a:t>
            </a:fld>
            <a:endParaRPr lang="en-US" sz="1200"/>
          </a:p>
        </p:txBody>
      </p:sp>
      <p:sp>
        <p:nvSpPr>
          <p:cNvPr id="3" name="Footer Placeholder 2">
            <a:extLst>
              <a:ext uri="{FF2B5EF4-FFF2-40B4-BE49-F238E27FC236}">
                <a16:creationId xmlns:a16="http://schemas.microsoft.com/office/drawing/2014/main" id="{45893EBF-E869-43A5-AB4C-958745FF927C}"/>
              </a:ext>
            </a:extLst>
          </p:cNvPr>
          <p:cNvSpPr>
            <a:spLocks noGrp="1"/>
          </p:cNvSpPr>
          <p:nvPr>
            <p:ph type="ftr" sz="quarter" idx="11"/>
          </p:nvPr>
        </p:nvSpPr>
        <p:spPr>
          <a:xfrm>
            <a:off x="3189841" y="6374622"/>
            <a:ext cx="3982781" cy="365125"/>
          </a:xfrm>
        </p:spPr>
        <p:txBody>
          <a:bodyPr/>
          <a:lstStyle/>
          <a:p>
            <a:r>
              <a:rPr lang="en-US"/>
              <a:t>160120747034,160120747043</a:t>
            </a:r>
          </a:p>
        </p:txBody>
      </p:sp>
    </p:spTree>
    <p:extLst>
      <p:ext uri="{BB962C8B-B14F-4D97-AF65-F5344CB8AC3E}">
        <p14:creationId xmlns:p14="http://schemas.microsoft.com/office/powerpoint/2010/main" val="60495115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06D4-5AFF-486A-8493-90A88F786A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09253E-529F-4A08-A4F9-660617458EF9}"/>
              </a:ext>
            </a:extLst>
          </p:cNvPr>
          <p:cNvSpPr>
            <a:spLocks noGrp="1"/>
          </p:cNvSpPr>
          <p:nvPr>
            <p:ph idx="1"/>
          </p:nvPr>
        </p:nvSpPr>
        <p:spPr>
          <a:xfrm>
            <a:off x="457200" y="1506880"/>
            <a:ext cx="10727912" cy="4988827"/>
          </a:xfrm>
        </p:spPr>
        <p:txBody>
          <a:bodyPr vert="horz" lIns="91440" tIns="45720" rIns="91440" bIns="45720" rtlCol="0" anchor="t">
            <a:normAutofit lnSpcReduction="10000"/>
          </a:bodyPr>
          <a:lstStyle/>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HTML(Hypertext Markup Language) defines the structure, and the contents of our web page-where things go , how they are laid out , and what's on the page</a:t>
            </a:r>
            <a:endParaRPr lang="en-US">
              <a:ea typeface="+mn-lt"/>
              <a:cs typeface="+mn-lt"/>
            </a:endParaRPr>
          </a:p>
          <a:p>
            <a:pPr>
              <a:lnSpc>
                <a:spcPct val="100000"/>
              </a:lnSpc>
              <a:spcBef>
                <a:spcPts val="0"/>
              </a:spcBef>
            </a:pP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 CSS(Cascading Style Sheets)</a:t>
            </a:r>
            <a:r>
              <a:rPr lang="en-US">
                <a:ea typeface="+mn-lt"/>
                <a:cs typeface="+mn-lt"/>
              </a:rPr>
              <a:t> </a:t>
            </a:r>
            <a:r>
              <a:rPr lang="en-US">
                <a:latin typeface="Times"/>
                <a:ea typeface="+mn-lt"/>
                <a:cs typeface="+mn-lt"/>
              </a:rPr>
              <a:t>is a style sheet used for describing the presentation of a document written in a markup language such as HTML. It creates an attractive layout.</a:t>
            </a:r>
          </a:p>
          <a:p>
            <a:pPr marL="0" indent="0">
              <a:lnSpc>
                <a:spcPct val="100000"/>
              </a:lnSpc>
              <a:spcBef>
                <a:spcPts val="0"/>
              </a:spcBef>
              <a:buNone/>
            </a:pPr>
            <a:endParaRPr lang="en-US">
              <a:latin typeface="Times"/>
              <a:cs typeface="Times New Roman"/>
            </a:endParaRPr>
          </a:p>
          <a:p>
            <a:pPr marL="457200" indent="-457200">
              <a:lnSpc>
                <a:spcPct val="100000"/>
              </a:lnSpc>
              <a:spcBef>
                <a:spcPts val="0"/>
              </a:spcBef>
              <a:buFont typeface="Wingdings" panose="020B0604020202020204" pitchFamily="34" charset="0"/>
              <a:buChar char="Ø"/>
            </a:pPr>
            <a:r>
              <a:rPr lang="en-US">
                <a:latin typeface="Times New Roman"/>
                <a:ea typeface="+mn-lt"/>
                <a:cs typeface="+mn-lt"/>
              </a:rPr>
              <a:t> </a:t>
            </a:r>
            <a:r>
              <a:rPr lang="en-US" err="1">
                <a:latin typeface="Times New Roman"/>
                <a:ea typeface="+mn-lt"/>
                <a:cs typeface="+mn-lt"/>
              </a:rPr>
              <a:t>TailWind</a:t>
            </a:r>
            <a:r>
              <a:rPr lang="en-US">
                <a:latin typeface="Times New Roman"/>
                <a:ea typeface="+mn-lt"/>
                <a:cs typeface="+mn-lt"/>
              </a:rPr>
              <a:t> focuses on simplifying the development of informative web pages. It helps in creating a responsive design mobile friendly site.</a:t>
            </a:r>
            <a:endParaRPr lang="en-US">
              <a:latin typeface="Times New Roman"/>
              <a:cs typeface="Times New Roman"/>
            </a:endParaRPr>
          </a:p>
          <a:p>
            <a:pPr marL="0" indent="0">
              <a:lnSpc>
                <a:spcPct val="100000"/>
              </a:lnSpc>
              <a:spcBef>
                <a:spcPts val="0"/>
              </a:spcBef>
              <a:buNone/>
            </a:pPr>
            <a:endParaRPr lang="en-US">
              <a:latin typeface="Times New Roman"/>
              <a:cs typeface="Times New Roman"/>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And JAVASCRIPT to display the live graphs</a:t>
            </a:r>
          </a:p>
          <a:p>
            <a:pPr marL="0" indent="0">
              <a:lnSpc>
                <a:spcPct val="100000"/>
              </a:lnSpc>
              <a:spcBef>
                <a:spcPts val="0"/>
              </a:spcBef>
              <a:buNone/>
            </a:pPr>
            <a:endParaRPr lang="en-US">
              <a:latin typeface="Times New Roman"/>
              <a:cs typeface="Times New Roman"/>
            </a:endParaRPr>
          </a:p>
          <a:p>
            <a:pPr marL="0" indent="0">
              <a:lnSpc>
                <a:spcPct val="100000"/>
              </a:lnSpc>
              <a:spcBef>
                <a:spcPts val="0"/>
              </a:spcBef>
              <a:buNone/>
            </a:pPr>
            <a:endParaRPr lang="en-US">
              <a:latin typeface="Times New Roman"/>
              <a:cs typeface="Times New Roman"/>
            </a:endParaRPr>
          </a:p>
          <a:p>
            <a:pPr marL="0" indent="0">
              <a:lnSpc>
                <a:spcPct val="100000"/>
              </a:lnSpc>
              <a:spcBef>
                <a:spcPts val="0"/>
              </a:spcBef>
              <a:buNone/>
            </a:pPr>
            <a:endParaRPr lang="en-US">
              <a:latin typeface="Times New Roman"/>
              <a:cs typeface="Times New Roman"/>
            </a:endParaRPr>
          </a:p>
        </p:txBody>
      </p:sp>
      <p:sp>
        <p:nvSpPr>
          <p:cNvPr id="5" name="Slide Number Placeholder 4">
            <a:extLst>
              <a:ext uri="{FF2B5EF4-FFF2-40B4-BE49-F238E27FC236}">
                <a16:creationId xmlns:a16="http://schemas.microsoft.com/office/drawing/2014/main" id="{FAC59853-96D7-472C-8874-2BD6C22FA4B1}"/>
              </a:ext>
            </a:extLst>
          </p:cNvPr>
          <p:cNvSpPr>
            <a:spLocks noGrp="1"/>
          </p:cNvSpPr>
          <p:nvPr>
            <p:ph type="sldNum" sz="quarter" idx="12"/>
          </p:nvPr>
        </p:nvSpPr>
        <p:spPr/>
        <p:txBody>
          <a:bodyPr/>
          <a:lstStyle/>
          <a:p>
            <a:fld id="{11A71338-8BA2-4C79-A6C5-5A8E30081D0C}" type="slidenum">
              <a:rPr lang="en-US" sz="1200" dirty="0" smtClean="0"/>
              <a:t>16</a:t>
            </a:fld>
            <a:endParaRPr lang="en-US" sz="1200"/>
          </a:p>
        </p:txBody>
      </p:sp>
      <p:sp>
        <p:nvSpPr>
          <p:cNvPr id="4" name="Footer Placeholder 3">
            <a:extLst>
              <a:ext uri="{FF2B5EF4-FFF2-40B4-BE49-F238E27FC236}">
                <a16:creationId xmlns:a16="http://schemas.microsoft.com/office/drawing/2014/main" id="{91AB99E4-4516-4D75-BEA6-637FD84C3864}"/>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67235169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ight Triangle 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5" name="Straight Connector 3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D31045B-3409-4282-A39F-E719A2753B0E}"/>
              </a:ext>
            </a:extLst>
          </p:cNvPr>
          <p:cNvSpPr>
            <a:spLocks noGrp="1"/>
          </p:cNvSpPr>
          <p:nvPr>
            <p:ph type="title"/>
          </p:nvPr>
        </p:nvSpPr>
        <p:spPr>
          <a:xfrm>
            <a:off x="677966" y="2374212"/>
            <a:ext cx="4952999" cy="2247616"/>
          </a:xfrm>
        </p:spPr>
        <p:txBody>
          <a:bodyPr>
            <a:normAutofit/>
          </a:bodyPr>
          <a:lstStyle/>
          <a:p>
            <a:r>
              <a:rPr lang="en-US">
                <a:cs typeface="Posterama"/>
              </a:rPr>
              <a:t>FINAL OUTPUTS</a:t>
            </a:r>
            <a:endParaRPr lang="en-US"/>
          </a:p>
        </p:txBody>
      </p:sp>
      <p:sp>
        <p:nvSpPr>
          <p:cNvPr id="25" name="Content Placeholder 24">
            <a:extLst>
              <a:ext uri="{FF2B5EF4-FFF2-40B4-BE49-F238E27FC236}">
                <a16:creationId xmlns:a16="http://schemas.microsoft.com/office/drawing/2014/main" id="{7E3452F7-0E99-4FD1-97EB-DA4C6CC8362F}"/>
              </a:ext>
            </a:extLst>
          </p:cNvPr>
          <p:cNvSpPr>
            <a:spLocks noGrp="1"/>
          </p:cNvSpPr>
          <p:nvPr>
            <p:ph idx="1"/>
          </p:nvPr>
        </p:nvSpPr>
        <p:spPr>
          <a:xfrm>
            <a:off x="571144" y="4999035"/>
            <a:ext cx="4952999" cy="3009494"/>
          </a:xfrm>
        </p:spPr>
        <p:txBody>
          <a:bodyPr>
            <a:normAutofit/>
          </a:bodyPr>
          <a:lstStyle/>
          <a:p>
            <a:endParaRPr lang="en-US" sz="1800"/>
          </a:p>
        </p:txBody>
      </p:sp>
      <p:pic>
        <p:nvPicPr>
          <p:cNvPr id="21" name="Picture 21">
            <a:extLst>
              <a:ext uri="{FF2B5EF4-FFF2-40B4-BE49-F238E27FC236}">
                <a16:creationId xmlns:a16="http://schemas.microsoft.com/office/drawing/2014/main" id="{3DA5E98F-8FA4-401A-A3D8-0B284F5C6FCF}"/>
              </a:ext>
            </a:extLst>
          </p:cNvPr>
          <p:cNvPicPr>
            <a:picLocks noChangeAspect="1"/>
          </p:cNvPicPr>
          <p:nvPr/>
        </p:nvPicPr>
        <p:blipFill rotWithShape="1">
          <a:blip r:embed="rId2"/>
          <a:srcRect l="25834" r="29496"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 name="Footer Placeholder 3">
            <a:extLst>
              <a:ext uri="{FF2B5EF4-FFF2-40B4-BE49-F238E27FC236}">
                <a16:creationId xmlns:a16="http://schemas.microsoft.com/office/drawing/2014/main" id="{023E76DF-2434-4920-BE88-DEA6B614A220}"/>
              </a:ext>
            </a:extLst>
          </p:cNvPr>
          <p:cNvSpPr>
            <a:spLocks noGrp="1"/>
          </p:cNvSpPr>
          <p:nvPr>
            <p:ph type="ftr" sz="quarter" idx="11"/>
          </p:nvPr>
        </p:nvSpPr>
        <p:spPr>
          <a:xfrm>
            <a:off x="6387557" y="6319838"/>
            <a:ext cx="3982781" cy="365125"/>
          </a:xfrm>
        </p:spPr>
        <p:txBody>
          <a:bodyPr>
            <a:normAutofit/>
          </a:bodyPr>
          <a:lstStyle/>
          <a:p>
            <a:pPr algn="l">
              <a:spcAft>
                <a:spcPts val="600"/>
              </a:spcAft>
            </a:pPr>
            <a:r>
              <a:rPr lang="en-US"/>
              <a:t>160120747034,160120747043</a:t>
            </a:r>
          </a:p>
        </p:txBody>
      </p:sp>
      <p:sp>
        <p:nvSpPr>
          <p:cNvPr id="5" name="Slide Number Placeholder 4">
            <a:extLst>
              <a:ext uri="{FF2B5EF4-FFF2-40B4-BE49-F238E27FC236}">
                <a16:creationId xmlns:a16="http://schemas.microsoft.com/office/drawing/2014/main" id="{F3F71879-F3AC-4A55-A50B-97E5994A6D74}"/>
              </a:ext>
            </a:extLst>
          </p:cNvPr>
          <p:cNvSpPr>
            <a:spLocks noGrp="1"/>
          </p:cNvSpPr>
          <p:nvPr>
            <p:ph type="sldNum" sz="quarter" idx="12"/>
          </p:nvPr>
        </p:nvSpPr>
        <p:spPr>
          <a:xfrm>
            <a:off x="11190806" y="6324600"/>
            <a:ext cx="799078" cy="365125"/>
          </a:xfrm>
        </p:spPr>
        <p:txBody>
          <a:bodyPr>
            <a:normAutofit/>
          </a:bodyPr>
          <a:lstStyle/>
          <a:p>
            <a:pPr>
              <a:spcAft>
                <a:spcPts val="600"/>
              </a:spcAft>
            </a:pPr>
            <a:fld id="{11A71338-8BA2-4C79-A6C5-5A8E30081D0C}" type="slidenum">
              <a:rPr lang="en-US" smtClean="0"/>
              <a:pPr>
                <a:spcAft>
                  <a:spcPts val="600"/>
                </a:spcAft>
              </a:pPr>
              <a:t>17</a:t>
            </a:fld>
            <a:endParaRPr lang="en-US"/>
          </a:p>
        </p:txBody>
      </p:sp>
    </p:spTree>
    <p:extLst>
      <p:ext uri="{BB962C8B-B14F-4D97-AF65-F5344CB8AC3E}">
        <p14:creationId xmlns:p14="http://schemas.microsoft.com/office/powerpoint/2010/main" val="142387379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8655-6BC6-42AF-95C2-C0640F46A558}"/>
              </a:ext>
            </a:extLst>
          </p:cNvPr>
          <p:cNvSpPr>
            <a:spLocks noGrp="1"/>
          </p:cNvSpPr>
          <p:nvPr>
            <p:ph type="title"/>
          </p:nvPr>
        </p:nvSpPr>
        <p:spPr/>
        <p:txBody>
          <a:bodyPr/>
          <a:lstStyle/>
          <a:p>
            <a:r>
              <a:rPr lang="en-US">
                <a:cs typeface="Posterama"/>
              </a:rPr>
              <a:t>Home Page</a:t>
            </a:r>
            <a:endParaRPr lang="en-US"/>
          </a:p>
        </p:txBody>
      </p:sp>
      <p:pic>
        <p:nvPicPr>
          <p:cNvPr id="6" name="Picture 6">
            <a:extLst>
              <a:ext uri="{FF2B5EF4-FFF2-40B4-BE49-F238E27FC236}">
                <a16:creationId xmlns:a16="http://schemas.microsoft.com/office/drawing/2014/main" id="{FDA18139-A18F-486D-9990-C1C3FA88B259}"/>
              </a:ext>
            </a:extLst>
          </p:cNvPr>
          <p:cNvPicPr>
            <a:picLocks noGrp="1" noChangeAspect="1"/>
          </p:cNvPicPr>
          <p:nvPr>
            <p:ph idx="1"/>
          </p:nvPr>
        </p:nvPicPr>
        <p:blipFill>
          <a:blip r:embed="rId2"/>
          <a:stretch>
            <a:fillRect/>
          </a:stretch>
        </p:blipFill>
        <p:spPr>
          <a:xfrm>
            <a:off x="1232350" y="1489193"/>
            <a:ext cx="9151503" cy="4749770"/>
          </a:xfrm>
        </p:spPr>
      </p:pic>
      <p:sp>
        <p:nvSpPr>
          <p:cNvPr id="4" name="Footer Placeholder 3">
            <a:extLst>
              <a:ext uri="{FF2B5EF4-FFF2-40B4-BE49-F238E27FC236}">
                <a16:creationId xmlns:a16="http://schemas.microsoft.com/office/drawing/2014/main" id="{B94E4A71-877A-4208-8467-0D3707C4F2B2}"/>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84D5CB90-A130-4548-B296-83B762C6B1D9}"/>
              </a:ext>
            </a:extLst>
          </p:cNvPr>
          <p:cNvSpPr>
            <a:spLocks noGrp="1"/>
          </p:cNvSpPr>
          <p:nvPr>
            <p:ph type="sldNum" sz="quarter" idx="12"/>
          </p:nvPr>
        </p:nvSpPr>
        <p:spPr/>
        <p:txBody>
          <a:bodyPr/>
          <a:lstStyle/>
          <a:p>
            <a:fld id="{11A71338-8BA2-4C79-A6C5-5A8E30081D0C}" type="slidenum">
              <a:rPr lang="en-US" smtClean="0"/>
              <a:t>18</a:t>
            </a:fld>
            <a:endParaRPr lang="en-US"/>
          </a:p>
        </p:txBody>
      </p:sp>
    </p:spTree>
    <p:extLst>
      <p:ext uri="{BB962C8B-B14F-4D97-AF65-F5344CB8AC3E}">
        <p14:creationId xmlns:p14="http://schemas.microsoft.com/office/powerpoint/2010/main" val="42354373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282E-6E10-4189-B316-7BB504532B7D}"/>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D1B8A711-9D5A-4F1C-9F3F-AE58642004D1}"/>
              </a:ext>
            </a:extLst>
          </p:cNvPr>
          <p:cNvPicPr>
            <a:picLocks noGrp="1" noChangeAspect="1"/>
          </p:cNvPicPr>
          <p:nvPr>
            <p:ph idx="1"/>
          </p:nvPr>
        </p:nvPicPr>
        <p:blipFill>
          <a:blip r:embed="rId2"/>
          <a:stretch>
            <a:fillRect/>
          </a:stretch>
        </p:blipFill>
        <p:spPr>
          <a:xfrm>
            <a:off x="1176167" y="1666252"/>
            <a:ext cx="9374646" cy="4625260"/>
          </a:xfrm>
        </p:spPr>
      </p:pic>
      <p:sp>
        <p:nvSpPr>
          <p:cNvPr id="4" name="Footer Placeholder 3">
            <a:extLst>
              <a:ext uri="{FF2B5EF4-FFF2-40B4-BE49-F238E27FC236}">
                <a16:creationId xmlns:a16="http://schemas.microsoft.com/office/drawing/2014/main" id="{68771404-F503-4829-8C8E-96C5F704CC25}"/>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52CF7AEF-657C-4EDD-A167-8BB9C6F4F512}"/>
              </a:ext>
            </a:extLst>
          </p:cNvPr>
          <p:cNvSpPr>
            <a:spLocks noGrp="1"/>
          </p:cNvSpPr>
          <p:nvPr>
            <p:ph type="sldNum" sz="quarter" idx="12"/>
          </p:nvPr>
        </p:nvSpPr>
        <p:spPr/>
        <p:txBody>
          <a:bodyPr/>
          <a:lstStyle/>
          <a:p>
            <a:fld id="{11A71338-8BA2-4C79-A6C5-5A8E30081D0C}" type="slidenum">
              <a:rPr lang="en-US" smtClean="0"/>
              <a:t>19</a:t>
            </a:fld>
            <a:endParaRPr lang="en-US"/>
          </a:p>
        </p:txBody>
      </p:sp>
    </p:spTree>
    <p:extLst>
      <p:ext uri="{BB962C8B-B14F-4D97-AF65-F5344CB8AC3E}">
        <p14:creationId xmlns:p14="http://schemas.microsoft.com/office/powerpoint/2010/main" val="34313109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9">
            <a:extLst>
              <a:ext uri="{FF2B5EF4-FFF2-40B4-BE49-F238E27FC236}">
                <a16:creationId xmlns:a16="http://schemas.microsoft.com/office/drawing/2014/main" id="{24701308-26EE-4CF5-A419-22F00F0CF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ight Triangle 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156685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3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5" name="Straight Connector 34">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D7F61E-E83E-4014-8CD2-EFF46F64400F}"/>
              </a:ext>
            </a:extLst>
          </p:cNvPr>
          <p:cNvSpPr>
            <a:spLocks noGrp="1"/>
          </p:cNvSpPr>
          <p:nvPr>
            <p:ph type="title"/>
          </p:nvPr>
        </p:nvSpPr>
        <p:spPr>
          <a:xfrm>
            <a:off x="511984" y="2292750"/>
            <a:ext cx="5486395" cy="2244176"/>
          </a:xfrm>
        </p:spPr>
        <p:txBody>
          <a:bodyPr>
            <a:normAutofit/>
          </a:bodyPr>
          <a:lstStyle/>
          <a:p>
            <a:r>
              <a:rPr lang="en-US">
                <a:cs typeface="Posterama"/>
              </a:rPr>
              <a:t>EXISTING SYSTEMS</a:t>
            </a:r>
            <a:endParaRPr lang="en-US"/>
          </a:p>
        </p:txBody>
      </p:sp>
      <p:pic>
        <p:nvPicPr>
          <p:cNvPr id="11" name="Picture 11" descr="Logo, company name&#10;&#10;Description automatically generated">
            <a:extLst>
              <a:ext uri="{FF2B5EF4-FFF2-40B4-BE49-F238E27FC236}">
                <a16:creationId xmlns:a16="http://schemas.microsoft.com/office/drawing/2014/main" id="{5E24A5A2-4396-40AB-B46D-8FB79460B428}"/>
              </a:ext>
            </a:extLst>
          </p:cNvPr>
          <p:cNvPicPr>
            <a:picLocks noChangeAspect="1"/>
          </p:cNvPicPr>
          <p:nvPr/>
        </p:nvPicPr>
        <p:blipFill rotWithShape="1">
          <a:blip r:embed="rId2"/>
          <a:srcRect t="27467" r="1" b="28016"/>
          <a:stretch/>
        </p:blipFill>
        <p:spPr>
          <a:xfrm>
            <a:off x="6262621" y="10"/>
            <a:ext cx="5926331" cy="2288652"/>
          </a:xfrm>
          <a:custGeom>
            <a:avLst/>
            <a:gdLst/>
            <a:ahLst/>
            <a:cxnLst/>
            <a:rect l="l" t="t" r="r" b="b"/>
            <a:pathLst>
              <a:path w="5926331" h="2288662">
                <a:moveTo>
                  <a:pt x="320345" y="0"/>
                </a:moveTo>
                <a:lnTo>
                  <a:pt x="5926331" y="0"/>
                </a:lnTo>
                <a:lnTo>
                  <a:pt x="5926331" y="2288662"/>
                </a:lnTo>
                <a:lnTo>
                  <a:pt x="25883" y="2288662"/>
                </a:lnTo>
                <a:lnTo>
                  <a:pt x="18799" y="2232074"/>
                </a:lnTo>
                <a:cubicBezTo>
                  <a:pt x="-38345" y="1657574"/>
                  <a:pt x="27237" y="964407"/>
                  <a:pt x="320345" y="0"/>
                </a:cubicBezTo>
                <a:close/>
              </a:path>
            </a:pathLst>
          </a:custGeom>
        </p:spPr>
      </p:pic>
      <p:sp>
        <p:nvSpPr>
          <p:cNvPr id="29" name="Content Placeholder 24">
            <a:extLst>
              <a:ext uri="{FF2B5EF4-FFF2-40B4-BE49-F238E27FC236}">
                <a16:creationId xmlns:a16="http://schemas.microsoft.com/office/drawing/2014/main" id="{4A18CA8E-1E96-45DD-84D2-29CADADDFD94}"/>
              </a:ext>
            </a:extLst>
          </p:cNvPr>
          <p:cNvSpPr>
            <a:spLocks noGrp="1"/>
          </p:cNvSpPr>
          <p:nvPr>
            <p:ph idx="1"/>
          </p:nvPr>
        </p:nvSpPr>
        <p:spPr>
          <a:xfrm>
            <a:off x="307788" y="4081616"/>
            <a:ext cx="5486395" cy="3009494"/>
          </a:xfrm>
        </p:spPr>
        <p:txBody>
          <a:bodyPr>
            <a:normAutofit/>
          </a:bodyPr>
          <a:lstStyle/>
          <a:p>
            <a:endParaRPr lang="en-US" sz="1800"/>
          </a:p>
        </p:txBody>
      </p:sp>
      <p:pic>
        <p:nvPicPr>
          <p:cNvPr id="21" name="Picture 21" descr="Logo&#10;&#10;Description automatically generated">
            <a:extLst>
              <a:ext uri="{FF2B5EF4-FFF2-40B4-BE49-F238E27FC236}">
                <a16:creationId xmlns:a16="http://schemas.microsoft.com/office/drawing/2014/main" id="{EB6FD71E-4583-498C-9058-ACBB7012AFCA}"/>
              </a:ext>
            </a:extLst>
          </p:cNvPr>
          <p:cNvPicPr>
            <a:picLocks noChangeAspect="1"/>
          </p:cNvPicPr>
          <p:nvPr/>
        </p:nvPicPr>
        <p:blipFill rotWithShape="1">
          <a:blip r:embed="rId3"/>
          <a:srcRect t="2591" r="-1" b="6027"/>
          <a:stretch/>
        </p:blipFill>
        <p:spPr>
          <a:xfrm>
            <a:off x="6284897" y="2259843"/>
            <a:ext cx="5904055" cy="2306432"/>
          </a:xfrm>
          <a:custGeom>
            <a:avLst/>
            <a:gdLst/>
            <a:ahLst/>
            <a:cxnLst/>
            <a:rect l="l" t="t" r="r" b="b"/>
            <a:pathLst>
              <a:path w="5904055" h="2306432">
                <a:moveTo>
                  <a:pt x="0" y="0"/>
                </a:moveTo>
                <a:lnTo>
                  <a:pt x="5904055" y="0"/>
                </a:lnTo>
                <a:lnTo>
                  <a:pt x="5904055" y="2306432"/>
                </a:lnTo>
                <a:lnTo>
                  <a:pt x="739535" y="2306432"/>
                </a:lnTo>
                <a:lnTo>
                  <a:pt x="696502" y="2178771"/>
                </a:lnTo>
                <a:cubicBezTo>
                  <a:pt x="439117" y="1445420"/>
                  <a:pt x="130804" y="892896"/>
                  <a:pt x="19973" y="159545"/>
                </a:cubicBezTo>
                <a:close/>
              </a:path>
            </a:pathLst>
          </a:custGeom>
        </p:spPr>
      </p:pic>
      <p:pic>
        <p:nvPicPr>
          <p:cNvPr id="15" name="Picture 15" descr="A picture containing grass&#10;&#10;Description automatically generated">
            <a:extLst>
              <a:ext uri="{FF2B5EF4-FFF2-40B4-BE49-F238E27FC236}">
                <a16:creationId xmlns:a16="http://schemas.microsoft.com/office/drawing/2014/main" id="{00B6EBF4-8BB2-473D-A072-1C619C50829D}"/>
              </a:ext>
            </a:extLst>
          </p:cNvPr>
          <p:cNvPicPr>
            <a:picLocks noChangeAspect="1"/>
          </p:cNvPicPr>
          <p:nvPr/>
        </p:nvPicPr>
        <p:blipFill rotWithShape="1">
          <a:blip r:embed="rId4"/>
          <a:srcRect t="24175" r="2" b="8986"/>
          <a:stretch/>
        </p:blipFill>
        <p:spPr>
          <a:xfrm>
            <a:off x="7019474" y="4551568"/>
            <a:ext cx="5169478" cy="2306432"/>
          </a:xfrm>
          <a:custGeom>
            <a:avLst/>
            <a:gdLst/>
            <a:ahLst/>
            <a:cxnLst/>
            <a:rect l="l" t="t" r="r" b="b"/>
            <a:pathLst>
              <a:path w="5169478" h="2306432">
                <a:moveTo>
                  <a:pt x="0" y="0"/>
                </a:moveTo>
                <a:lnTo>
                  <a:pt x="5169478" y="0"/>
                </a:lnTo>
                <a:lnTo>
                  <a:pt x="5169478" y="2306432"/>
                </a:lnTo>
                <a:lnTo>
                  <a:pt x="355534" y="2306432"/>
                </a:lnTo>
                <a:lnTo>
                  <a:pt x="350304" y="1994802"/>
                </a:lnTo>
                <a:cubicBezTo>
                  <a:pt x="322795" y="1189456"/>
                  <a:pt x="189848" y="585027"/>
                  <a:pt x="25067" y="74361"/>
                </a:cubicBezTo>
                <a:close/>
              </a:path>
            </a:pathLst>
          </a:custGeom>
        </p:spPr>
      </p:pic>
      <p:sp>
        <p:nvSpPr>
          <p:cNvPr id="4" name="Slide Number Placeholder 3">
            <a:extLst>
              <a:ext uri="{FF2B5EF4-FFF2-40B4-BE49-F238E27FC236}">
                <a16:creationId xmlns:a16="http://schemas.microsoft.com/office/drawing/2014/main" id="{9866E30F-71A9-4CB6-983D-4048A374BD22}"/>
              </a:ext>
            </a:extLst>
          </p:cNvPr>
          <p:cNvSpPr>
            <a:spLocks noGrp="1"/>
          </p:cNvSpPr>
          <p:nvPr>
            <p:ph type="sldNum" sz="quarter" idx="12"/>
          </p:nvPr>
        </p:nvSpPr>
        <p:spPr/>
        <p:txBody>
          <a:bodyPr/>
          <a:lstStyle/>
          <a:p>
            <a:fld id="{11A71338-8BA2-4C79-A6C5-5A8E30081D0C}" type="slidenum">
              <a:rPr lang="en-US" sz="1200" dirty="0" smtClean="0">
                <a:solidFill>
                  <a:schemeClr val="bg1"/>
                </a:solidFill>
              </a:rPr>
              <a:t>2</a:t>
            </a:fld>
            <a:endParaRPr lang="en-US" sz="1200">
              <a:solidFill>
                <a:schemeClr val="bg1"/>
              </a:solidFill>
            </a:endParaRPr>
          </a:p>
        </p:txBody>
      </p:sp>
      <p:sp>
        <p:nvSpPr>
          <p:cNvPr id="3" name="Footer Placeholder 2">
            <a:extLst>
              <a:ext uri="{FF2B5EF4-FFF2-40B4-BE49-F238E27FC236}">
                <a16:creationId xmlns:a16="http://schemas.microsoft.com/office/drawing/2014/main" id="{04F7CB29-0C8A-42DF-816D-1EC530D778F8}"/>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35528054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7896-48C7-42D9-BDF4-F08A132FB6AD}"/>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EF3D72DF-4428-46EA-B322-01C0BFB1009B}"/>
              </a:ext>
            </a:extLst>
          </p:cNvPr>
          <p:cNvPicPr>
            <a:picLocks noGrp="1" noChangeAspect="1"/>
          </p:cNvPicPr>
          <p:nvPr>
            <p:ph idx="1"/>
          </p:nvPr>
        </p:nvPicPr>
        <p:blipFill>
          <a:blip r:embed="rId2"/>
          <a:stretch>
            <a:fillRect/>
          </a:stretch>
        </p:blipFill>
        <p:spPr>
          <a:xfrm>
            <a:off x="1121383" y="1681194"/>
            <a:ext cx="9643586" cy="4680043"/>
          </a:xfrm>
        </p:spPr>
      </p:pic>
      <p:sp>
        <p:nvSpPr>
          <p:cNvPr id="4" name="Footer Placeholder 3">
            <a:extLst>
              <a:ext uri="{FF2B5EF4-FFF2-40B4-BE49-F238E27FC236}">
                <a16:creationId xmlns:a16="http://schemas.microsoft.com/office/drawing/2014/main" id="{F3F34B6C-A99F-4E60-B678-3652D38D5359}"/>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262E762C-513D-4DFD-A31D-D040756BD4AE}"/>
              </a:ext>
            </a:extLst>
          </p:cNvPr>
          <p:cNvSpPr>
            <a:spLocks noGrp="1"/>
          </p:cNvSpPr>
          <p:nvPr>
            <p:ph type="sldNum" sz="quarter" idx="12"/>
          </p:nvPr>
        </p:nvSpPr>
        <p:spPr/>
        <p:txBody>
          <a:bodyPr/>
          <a:lstStyle/>
          <a:p>
            <a:fld id="{11A71338-8BA2-4C79-A6C5-5A8E30081D0C}" type="slidenum">
              <a:rPr lang="en-US" smtClean="0"/>
              <a:t>20</a:t>
            </a:fld>
            <a:endParaRPr lang="en-US"/>
          </a:p>
        </p:txBody>
      </p:sp>
    </p:spTree>
    <p:extLst>
      <p:ext uri="{BB962C8B-B14F-4D97-AF65-F5344CB8AC3E}">
        <p14:creationId xmlns:p14="http://schemas.microsoft.com/office/powerpoint/2010/main" val="396771513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72B7-D3EA-4D12-B977-237759FE3D57}"/>
              </a:ext>
            </a:extLst>
          </p:cNvPr>
          <p:cNvSpPr>
            <a:spLocks noGrp="1"/>
          </p:cNvSpPr>
          <p:nvPr>
            <p:ph type="title"/>
          </p:nvPr>
        </p:nvSpPr>
        <p:spPr/>
        <p:txBody>
          <a:bodyPr/>
          <a:lstStyle/>
          <a:p>
            <a:r>
              <a:rPr lang="en-US">
                <a:cs typeface="Posterama"/>
              </a:rPr>
              <a:t>About Page</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39D6084E-BB19-4441-AA16-A0E520FC25D3}"/>
              </a:ext>
            </a:extLst>
          </p:cNvPr>
          <p:cNvPicPr>
            <a:picLocks noGrp="1" noChangeAspect="1"/>
          </p:cNvPicPr>
          <p:nvPr>
            <p:ph idx="1"/>
          </p:nvPr>
        </p:nvPicPr>
        <p:blipFill>
          <a:blip r:embed="rId2"/>
          <a:stretch>
            <a:fillRect/>
          </a:stretch>
        </p:blipFill>
        <p:spPr>
          <a:xfrm>
            <a:off x="948031" y="1452096"/>
            <a:ext cx="9815976" cy="4884239"/>
          </a:xfrm>
        </p:spPr>
      </p:pic>
      <p:sp>
        <p:nvSpPr>
          <p:cNvPr id="4" name="Footer Placeholder 3">
            <a:extLst>
              <a:ext uri="{FF2B5EF4-FFF2-40B4-BE49-F238E27FC236}">
                <a16:creationId xmlns:a16="http://schemas.microsoft.com/office/drawing/2014/main" id="{DEF7E312-0E02-40E3-890D-51F26B23E24D}"/>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93C6111E-0400-495F-97CA-4F6D42B1DDCD}"/>
              </a:ext>
            </a:extLst>
          </p:cNvPr>
          <p:cNvSpPr>
            <a:spLocks noGrp="1"/>
          </p:cNvSpPr>
          <p:nvPr>
            <p:ph type="sldNum" sz="quarter" idx="12"/>
          </p:nvPr>
        </p:nvSpPr>
        <p:spPr/>
        <p:txBody>
          <a:bodyPr/>
          <a:lstStyle/>
          <a:p>
            <a:fld id="{11A71338-8BA2-4C79-A6C5-5A8E30081D0C}" type="slidenum">
              <a:rPr lang="en-US" smtClean="0"/>
              <a:t>21</a:t>
            </a:fld>
            <a:endParaRPr lang="en-US"/>
          </a:p>
        </p:txBody>
      </p:sp>
    </p:spTree>
    <p:extLst>
      <p:ext uri="{BB962C8B-B14F-4D97-AF65-F5344CB8AC3E}">
        <p14:creationId xmlns:p14="http://schemas.microsoft.com/office/powerpoint/2010/main" val="256255967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80A5-64ED-4AE6-B486-3341ADD93469}"/>
              </a:ext>
            </a:extLst>
          </p:cNvPr>
          <p:cNvSpPr>
            <a:spLocks noGrp="1"/>
          </p:cNvSpPr>
          <p:nvPr>
            <p:ph type="title"/>
          </p:nvPr>
        </p:nvSpPr>
        <p:spPr/>
        <p:txBody>
          <a:bodyPr/>
          <a:lstStyle/>
          <a:p>
            <a:r>
              <a:rPr lang="en-US">
                <a:cs typeface="Posterama"/>
              </a:rPr>
              <a:t>Top Company Stocks Page</a:t>
            </a:r>
            <a:endParaRPr lang="en-US"/>
          </a:p>
        </p:txBody>
      </p:sp>
      <p:pic>
        <p:nvPicPr>
          <p:cNvPr id="6" name="Picture 6" descr="A picture containing logo&#10;&#10;Description automatically generated">
            <a:extLst>
              <a:ext uri="{FF2B5EF4-FFF2-40B4-BE49-F238E27FC236}">
                <a16:creationId xmlns:a16="http://schemas.microsoft.com/office/drawing/2014/main" id="{18126AC0-3D99-42D1-8E02-3AF0C45EBC30}"/>
              </a:ext>
            </a:extLst>
          </p:cNvPr>
          <p:cNvPicPr>
            <a:picLocks noGrp="1" noChangeAspect="1"/>
          </p:cNvPicPr>
          <p:nvPr>
            <p:ph idx="1"/>
          </p:nvPr>
        </p:nvPicPr>
        <p:blipFill>
          <a:blip r:embed="rId2"/>
          <a:stretch>
            <a:fillRect/>
          </a:stretch>
        </p:blipFill>
        <p:spPr>
          <a:xfrm>
            <a:off x="1184046" y="1541743"/>
            <a:ext cx="9249318" cy="4635220"/>
          </a:xfrm>
        </p:spPr>
      </p:pic>
      <p:sp>
        <p:nvSpPr>
          <p:cNvPr id="4" name="Footer Placeholder 3">
            <a:extLst>
              <a:ext uri="{FF2B5EF4-FFF2-40B4-BE49-F238E27FC236}">
                <a16:creationId xmlns:a16="http://schemas.microsoft.com/office/drawing/2014/main" id="{C74723B3-738A-4863-92BE-DF15E46C8A10}"/>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2DD12875-4B64-4CA8-8428-A50672CE3E2C}"/>
              </a:ext>
            </a:extLst>
          </p:cNvPr>
          <p:cNvSpPr>
            <a:spLocks noGrp="1"/>
          </p:cNvSpPr>
          <p:nvPr>
            <p:ph type="sldNum" sz="quarter" idx="12"/>
          </p:nvPr>
        </p:nvSpPr>
        <p:spPr/>
        <p:txBody>
          <a:bodyPr/>
          <a:lstStyle/>
          <a:p>
            <a:fld id="{11A71338-8BA2-4C79-A6C5-5A8E30081D0C}" type="slidenum">
              <a:rPr lang="en-US" smtClean="0"/>
              <a:t>22</a:t>
            </a:fld>
            <a:endParaRPr lang="en-US"/>
          </a:p>
        </p:txBody>
      </p:sp>
    </p:spTree>
    <p:extLst>
      <p:ext uri="{BB962C8B-B14F-4D97-AF65-F5344CB8AC3E}">
        <p14:creationId xmlns:p14="http://schemas.microsoft.com/office/powerpoint/2010/main" val="295661409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65BF-4368-4879-BAB6-87E535A8FB88}"/>
              </a:ext>
            </a:extLst>
          </p:cNvPr>
          <p:cNvSpPr>
            <a:spLocks noGrp="1"/>
          </p:cNvSpPr>
          <p:nvPr>
            <p:ph type="title"/>
          </p:nvPr>
        </p:nvSpPr>
        <p:spPr/>
        <p:txBody>
          <a:bodyPr/>
          <a:lstStyle/>
          <a:p>
            <a:r>
              <a:rPr lang="en-US">
                <a:cs typeface="Posterama"/>
              </a:rPr>
              <a:t>Titan Live graph Widget</a:t>
            </a:r>
            <a:endParaRPr lang="en-US"/>
          </a:p>
        </p:txBody>
      </p:sp>
      <p:pic>
        <p:nvPicPr>
          <p:cNvPr id="6" name="Picture 6" descr="Chart, histogram&#10;&#10;Description automatically generated">
            <a:extLst>
              <a:ext uri="{FF2B5EF4-FFF2-40B4-BE49-F238E27FC236}">
                <a16:creationId xmlns:a16="http://schemas.microsoft.com/office/drawing/2014/main" id="{759487F8-D1CC-437D-80AB-0A81CA97375C}"/>
              </a:ext>
            </a:extLst>
          </p:cNvPr>
          <p:cNvPicPr>
            <a:picLocks noGrp="1" noChangeAspect="1"/>
          </p:cNvPicPr>
          <p:nvPr>
            <p:ph idx="1"/>
          </p:nvPr>
        </p:nvPicPr>
        <p:blipFill>
          <a:blip r:embed="rId2"/>
          <a:stretch>
            <a:fillRect/>
          </a:stretch>
        </p:blipFill>
        <p:spPr>
          <a:xfrm>
            <a:off x="1028100" y="1486959"/>
            <a:ext cx="9830152" cy="4849376"/>
          </a:xfrm>
        </p:spPr>
      </p:pic>
      <p:sp>
        <p:nvSpPr>
          <p:cNvPr id="4" name="Footer Placeholder 3">
            <a:extLst>
              <a:ext uri="{FF2B5EF4-FFF2-40B4-BE49-F238E27FC236}">
                <a16:creationId xmlns:a16="http://schemas.microsoft.com/office/drawing/2014/main" id="{3D4357B9-D441-4A1B-8FF9-FCCBCBB1C4F7}"/>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CD6C22B9-5CC7-4CDE-8346-FF4832A65AE9}"/>
              </a:ext>
            </a:extLst>
          </p:cNvPr>
          <p:cNvSpPr>
            <a:spLocks noGrp="1"/>
          </p:cNvSpPr>
          <p:nvPr>
            <p:ph type="sldNum" sz="quarter" idx="12"/>
          </p:nvPr>
        </p:nvSpPr>
        <p:spPr/>
        <p:txBody>
          <a:bodyPr/>
          <a:lstStyle/>
          <a:p>
            <a:fld id="{11A71338-8BA2-4C79-A6C5-5A8E30081D0C}" type="slidenum">
              <a:rPr lang="en-US" smtClean="0"/>
              <a:t>23</a:t>
            </a:fld>
            <a:endParaRPr lang="en-US"/>
          </a:p>
        </p:txBody>
      </p:sp>
    </p:spTree>
    <p:extLst>
      <p:ext uri="{BB962C8B-B14F-4D97-AF65-F5344CB8AC3E}">
        <p14:creationId xmlns:p14="http://schemas.microsoft.com/office/powerpoint/2010/main" val="11584058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8763-D250-487E-92E8-3EB88395E330}"/>
              </a:ext>
            </a:extLst>
          </p:cNvPr>
          <p:cNvSpPr>
            <a:spLocks noGrp="1"/>
          </p:cNvSpPr>
          <p:nvPr>
            <p:ph type="title"/>
          </p:nvPr>
        </p:nvSpPr>
        <p:spPr/>
        <p:txBody>
          <a:bodyPr/>
          <a:lstStyle/>
          <a:p>
            <a:endParaRPr lang="en-US"/>
          </a:p>
        </p:txBody>
      </p:sp>
      <p:pic>
        <p:nvPicPr>
          <p:cNvPr id="6" name="Picture 6" descr="A picture containing logo&#10;&#10;Description automatically generated">
            <a:extLst>
              <a:ext uri="{FF2B5EF4-FFF2-40B4-BE49-F238E27FC236}">
                <a16:creationId xmlns:a16="http://schemas.microsoft.com/office/drawing/2014/main" id="{7707997F-02CF-40A4-B616-70A57CA17754}"/>
              </a:ext>
            </a:extLst>
          </p:cNvPr>
          <p:cNvPicPr>
            <a:picLocks noGrp="1" noChangeAspect="1"/>
          </p:cNvPicPr>
          <p:nvPr>
            <p:ph idx="1"/>
          </p:nvPr>
        </p:nvPicPr>
        <p:blipFill>
          <a:blip r:embed="rId2"/>
          <a:stretch>
            <a:fillRect/>
          </a:stretch>
        </p:blipFill>
        <p:spPr>
          <a:xfrm>
            <a:off x="872364" y="1591547"/>
            <a:ext cx="9822880" cy="4799572"/>
          </a:xfrm>
        </p:spPr>
      </p:pic>
      <p:sp>
        <p:nvSpPr>
          <p:cNvPr id="4" name="Footer Placeholder 3">
            <a:extLst>
              <a:ext uri="{FF2B5EF4-FFF2-40B4-BE49-F238E27FC236}">
                <a16:creationId xmlns:a16="http://schemas.microsoft.com/office/drawing/2014/main" id="{2E75006B-FB4C-438E-B094-A58FEC17706B}"/>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574C2166-32F0-4C4D-8F21-56CC4D3E177C}"/>
              </a:ext>
            </a:extLst>
          </p:cNvPr>
          <p:cNvSpPr>
            <a:spLocks noGrp="1"/>
          </p:cNvSpPr>
          <p:nvPr>
            <p:ph type="sldNum" sz="quarter" idx="12"/>
          </p:nvPr>
        </p:nvSpPr>
        <p:spPr/>
        <p:txBody>
          <a:bodyPr/>
          <a:lstStyle/>
          <a:p>
            <a:fld id="{11A71338-8BA2-4C79-A6C5-5A8E30081D0C}" type="slidenum">
              <a:rPr lang="en-US" smtClean="0"/>
              <a:t>24</a:t>
            </a:fld>
            <a:endParaRPr lang="en-US"/>
          </a:p>
        </p:txBody>
      </p:sp>
    </p:spTree>
    <p:extLst>
      <p:ext uri="{BB962C8B-B14F-4D97-AF65-F5344CB8AC3E}">
        <p14:creationId xmlns:p14="http://schemas.microsoft.com/office/powerpoint/2010/main" val="156615621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F11C-EEEE-4B33-A5B2-4EF29FC5DEB4}"/>
              </a:ext>
            </a:extLst>
          </p:cNvPr>
          <p:cNvSpPr>
            <a:spLocks noGrp="1"/>
          </p:cNvSpPr>
          <p:nvPr>
            <p:ph type="title"/>
          </p:nvPr>
        </p:nvSpPr>
        <p:spPr/>
        <p:txBody>
          <a:bodyPr/>
          <a:lstStyle/>
          <a:p>
            <a:r>
              <a:rPr lang="en-US">
                <a:cs typeface="Posterama"/>
              </a:rPr>
              <a:t>Infosys Live graph Widget</a:t>
            </a:r>
          </a:p>
        </p:txBody>
      </p:sp>
      <p:pic>
        <p:nvPicPr>
          <p:cNvPr id="6" name="Picture 6" descr="Chart, histogram&#10;&#10;Description automatically generated">
            <a:extLst>
              <a:ext uri="{FF2B5EF4-FFF2-40B4-BE49-F238E27FC236}">
                <a16:creationId xmlns:a16="http://schemas.microsoft.com/office/drawing/2014/main" id="{44F07E61-AD6C-4A92-9C64-EFA121345F6B}"/>
              </a:ext>
            </a:extLst>
          </p:cNvPr>
          <p:cNvPicPr>
            <a:picLocks noGrp="1" noChangeAspect="1"/>
          </p:cNvPicPr>
          <p:nvPr>
            <p:ph idx="1"/>
          </p:nvPr>
        </p:nvPicPr>
        <p:blipFill>
          <a:blip r:embed="rId2"/>
          <a:stretch>
            <a:fillRect/>
          </a:stretch>
        </p:blipFill>
        <p:spPr>
          <a:xfrm>
            <a:off x="1100464" y="1576606"/>
            <a:ext cx="9511109" cy="4714906"/>
          </a:xfrm>
        </p:spPr>
      </p:pic>
      <p:sp>
        <p:nvSpPr>
          <p:cNvPr id="4" name="Footer Placeholder 3">
            <a:extLst>
              <a:ext uri="{FF2B5EF4-FFF2-40B4-BE49-F238E27FC236}">
                <a16:creationId xmlns:a16="http://schemas.microsoft.com/office/drawing/2014/main" id="{C4225764-04B7-4FA0-B325-C25365DA9449}"/>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5455C148-A298-4370-BA1E-D9EF41B0BCC9}"/>
              </a:ext>
            </a:extLst>
          </p:cNvPr>
          <p:cNvSpPr>
            <a:spLocks noGrp="1"/>
          </p:cNvSpPr>
          <p:nvPr>
            <p:ph type="sldNum" sz="quarter" idx="12"/>
          </p:nvPr>
        </p:nvSpPr>
        <p:spPr/>
        <p:txBody>
          <a:bodyPr/>
          <a:lstStyle/>
          <a:p>
            <a:fld id="{11A71338-8BA2-4C79-A6C5-5A8E30081D0C}" type="slidenum">
              <a:rPr lang="en-US" smtClean="0"/>
              <a:t>25</a:t>
            </a:fld>
            <a:endParaRPr lang="en-US"/>
          </a:p>
        </p:txBody>
      </p:sp>
    </p:spTree>
    <p:extLst>
      <p:ext uri="{BB962C8B-B14F-4D97-AF65-F5344CB8AC3E}">
        <p14:creationId xmlns:p14="http://schemas.microsoft.com/office/powerpoint/2010/main" val="22094008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91DB-86A6-4AB1-A680-C9E00569F626}"/>
              </a:ext>
            </a:extLst>
          </p:cNvPr>
          <p:cNvSpPr>
            <a:spLocks noGrp="1"/>
          </p:cNvSpPr>
          <p:nvPr>
            <p:ph type="title"/>
          </p:nvPr>
        </p:nvSpPr>
        <p:spPr/>
        <p:txBody>
          <a:bodyPr/>
          <a:lstStyle/>
          <a:p>
            <a:endParaRPr lang="en-US"/>
          </a:p>
        </p:txBody>
      </p:sp>
      <p:pic>
        <p:nvPicPr>
          <p:cNvPr id="6" name="Picture 6" descr="A picture containing logo&#10;&#10;Description automatically generated">
            <a:extLst>
              <a:ext uri="{FF2B5EF4-FFF2-40B4-BE49-F238E27FC236}">
                <a16:creationId xmlns:a16="http://schemas.microsoft.com/office/drawing/2014/main" id="{477D1C68-745D-47A9-8956-1DAA32A7B20A}"/>
              </a:ext>
            </a:extLst>
          </p:cNvPr>
          <p:cNvPicPr>
            <a:picLocks noGrp="1" noChangeAspect="1"/>
          </p:cNvPicPr>
          <p:nvPr>
            <p:ph idx="1"/>
          </p:nvPr>
        </p:nvPicPr>
        <p:blipFill>
          <a:blip r:embed="rId2"/>
          <a:stretch>
            <a:fillRect/>
          </a:stretch>
        </p:blipFill>
        <p:spPr>
          <a:xfrm>
            <a:off x="1080543" y="1631390"/>
            <a:ext cx="9441383" cy="4675063"/>
          </a:xfrm>
        </p:spPr>
      </p:pic>
      <p:sp>
        <p:nvSpPr>
          <p:cNvPr id="4" name="Footer Placeholder 3">
            <a:extLst>
              <a:ext uri="{FF2B5EF4-FFF2-40B4-BE49-F238E27FC236}">
                <a16:creationId xmlns:a16="http://schemas.microsoft.com/office/drawing/2014/main" id="{BEDA954C-6CA4-4DDC-9997-43AF2C4A49C2}"/>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E1DABA05-59E1-40ED-AC32-550E9879F9A3}"/>
              </a:ext>
            </a:extLst>
          </p:cNvPr>
          <p:cNvSpPr>
            <a:spLocks noGrp="1"/>
          </p:cNvSpPr>
          <p:nvPr>
            <p:ph type="sldNum" sz="quarter" idx="12"/>
          </p:nvPr>
        </p:nvSpPr>
        <p:spPr/>
        <p:txBody>
          <a:bodyPr/>
          <a:lstStyle/>
          <a:p>
            <a:fld id="{11A71338-8BA2-4C79-A6C5-5A8E30081D0C}" type="slidenum">
              <a:rPr lang="en-US" smtClean="0"/>
              <a:t>26</a:t>
            </a:fld>
            <a:endParaRPr lang="en-US"/>
          </a:p>
        </p:txBody>
      </p:sp>
    </p:spTree>
    <p:extLst>
      <p:ext uri="{BB962C8B-B14F-4D97-AF65-F5344CB8AC3E}">
        <p14:creationId xmlns:p14="http://schemas.microsoft.com/office/powerpoint/2010/main" val="39305617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EC15-20F5-46D1-A9B0-3D9C924C1047}"/>
              </a:ext>
            </a:extLst>
          </p:cNvPr>
          <p:cNvSpPr>
            <a:spLocks noGrp="1"/>
          </p:cNvSpPr>
          <p:nvPr>
            <p:ph type="title"/>
          </p:nvPr>
        </p:nvSpPr>
        <p:spPr/>
        <p:txBody>
          <a:bodyPr/>
          <a:lstStyle/>
          <a:p>
            <a:r>
              <a:rPr lang="en-US">
                <a:cs typeface="Posterama"/>
              </a:rPr>
              <a:t>Kotak Mahindra Live graph Widget </a:t>
            </a:r>
            <a:endParaRPr lang="en-US"/>
          </a:p>
        </p:txBody>
      </p:sp>
      <p:pic>
        <p:nvPicPr>
          <p:cNvPr id="6" name="Picture 6" descr="Chart, histogram&#10;&#10;Description automatically generated">
            <a:extLst>
              <a:ext uri="{FF2B5EF4-FFF2-40B4-BE49-F238E27FC236}">
                <a16:creationId xmlns:a16="http://schemas.microsoft.com/office/drawing/2014/main" id="{ACAD9570-A669-4515-A2F8-EF66F5FEECD0}"/>
              </a:ext>
            </a:extLst>
          </p:cNvPr>
          <p:cNvPicPr>
            <a:picLocks noGrp="1" noChangeAspect="1"/>
          </p:cNvPicPr>
          <p:nvPr>
            <p:ph idx="1"/>
          </p:nvPr>
        </p:nvPicPr>
        <p:blipFill>
          <a:blip r:embed="rId2"/>
          <a:stretch>
            <a:fillRect/>
          </a:stretch>
        </p:blipFill>
        <p:spPr>
          <a:xfrm>
            <a:off x="1065602" y="1596527"/>
            <a:ext cx="9506128" cy="4600357"/>
          </a:xfrm>
        </p:spPr>
      </p:pic>
      <p:sp>
        <p:nvSpPr>
          <p:cNvPr id="4" name="Footer Placeholder 3">
            <a:extLst>
              <a:ext uri="{FF2B5EF4-FFF2-40B4-BE49-F238E27FC236}">
                <a16:creationId xmlns:a16="http://schemas.microsoft.com/office/drawing/2014/main" id="{6A40A662-88B8-4531-9E88-BA228FE0E54A}"/>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E4B1F8AE-5727-4D57-9436-40225516C220}"/>
              </a:ext>
            </a:extLst>
          </p:cNvPr>
          <p:cNvSpPr>
            <a:spLocks noGrp="1"/>
          </p:cNvSpPr>
          <p:nvPr>
            <p:ph type="sldNum" sz="quarter" idx="12"/>
          </p:nvPr>
        </p:nvSpPr>
        <p:spPr/>
        <p:txBody>
          <a:bodyPr/>
          <a:lstStyle/>
          <a:p>
            <a:fld id="{11A71338-8BA2-4C79-A6C5-5A8E30081D0C}" type="slidenum">
              <a:rPr lang="en-US" smtClean="0"/>
              <a:t>27</a:t>
            </a:fld>
            <a:endParaRPr lang="en-US"/>
          </a:p>
        </p:txBody>
      </p:sp>
    </p:spTree>
    <p:extLst>
      <p:ext uri="{BB962C8B-B14F-4D97-AF65-F5344CB8AC3E}">
        <p14:creationId xmlns:p14="http://schemas.microsoft.com/office/powerpoint/2010/main" val="152685131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F4FB-1751-4386-93DF-0DF53BC68DB4}"/>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3FECA0C0-EB36-4A9E-A14D-3190ED0A9E6B}"/>
              </a:ext>
            </a:extLst>
          </p:cNvPr>
          <p:cNvPicPr>
            <a:picLocks noGrp="1" noChangeAspect="1"/>
          </p:cNvPicPr>
          <p:nvPr>
            <p:ph idx="1"/>
          </p:nvPr>
        </p:nvPicPr>
        <p:blipFill>
          <a:blip r:embed="rId2"/>
          <a:stretch>
            <a:fillRect/>
          </a:stretch>
        </p:blipFill>
        <p:spPr>
          <a:xfrm>
            <a:off x="1280756" y="1671232"/>
            <a:ext cx="9165468" cy="4719887"/>
          </a:xfrm>
        </p:spPr>
      </p:pic>
      <p:sp>
        <p:nvSpPr>
          <p:cNvPr id="4" name="Footer Placeholder 3">
            <a:extLst>
              <a:ext uri="{FF2B5EF4-FFF2-40B4-BE49-F238E27FC236}">
                <a16:creationId xmlns:a16="http://schemas.microsoft.com/office/drawing/2014/main" id="{4E33E86E-2E85-4D8B-9CED-238D34DAF230}"/>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E78D9EA8-FE5B-4E59-9078-001BB79B5592}"/>
              </a:ext>
            </a:extLst>
          </p:cNvPr>
          <p:cNvSpPr>
            <a:spLocks noGrp="1"/>
          </p:cNvSpPr>
          <p:nvPr>
            <p:ph type="sldNum" sz="quarter" idx="12"/>
          </p:nvPr>
        </p:nvSpPr>
        <p:spPr/>
        <p:txBody>
          <a:bodyPr/>
          <a:lstStyle/>
          <a:p>
            <a:fld id="{11A71338-8BA2-4C79-A6C5-5A8E30081D0C}" type="slidenum">
              <a:rPr lang="en-US" smtClean="0"/>
              <a:t>28</a:t>
            </a:fld>
            <a:endParaRPr lang="en-US"/>
          </a:p>
        </p:txBody>
      </p:sp>
    </p:spTree>
    <p:extLst>
      <p:ext uri="{BB962C8B-B14F-4D97-AF65-F5344CB8AC3E}">
        <p14:creationId xmlns:p14="http://schemas.microsoft.com/office/powerpoint/2010/main" val="272655407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0BA4-BBBB-42E1-9354-1FA5FB597951}"/>
              </a:ext>
            </a:extLst>
          </p:cNvPr>
          <p:cNvSpPr>
            <a:spLocks noGrp="1"/>
          </p:cNvSpPr>
          <p:nvPr>
            <p:ph type="title"/>
          </p:nvPr>
        </p:nvSpPr>
        <p:spPr/>
        <p:txBody>
          <a:bodyPr/>
          <a:lstStyle/>
          <a:p>
            <a:r>
              <a:rPr lang="en-US">
                <a:cs typeface="Posterama"/>
              </a:rPr>
              <a:t>Tata Motors Live graph Widget</a:t>
            </a:r>
            <a:endParaRPr lang="en-US"/>
          </a:p>
        </p:txBody>
      </p:sp>
      <p:pic>
        <p:nvPicPr>
          <p:cNvPr id="6" name="Picture 6" descr="Chart&#10;&#10;Description automatically generated">
            <a:extLst>
              <a:ext uri="{FF2B5EF4-FFF2-40B4-BE49-F238E27FC236}">
                <a16:creationId xmlns:a16="http://schemas.microsoft.com/office/drawing/2014/main" id="{CA92EC32-7033-4AE7-976C-7C0A738EAB21}"/>
              </a:ext>
            </a:extLst>
          </p:cNvPr>
          <p:cNvPicPr>
            <a:picLocks noGrp="1" noChangeAspect="1"/>
          </p:cNvPicPr>
          <p:nvPr>
            <p:ph idx="1"/>
          </p:nvPr>
        </p:nvPicPr>
        <p:blipFill>
          <a:blip r:embed="rId2"/>
          <a:stretch>
            <a:fillRect/>
          </a:stretch>
        </p:blipFill>
        <p:spPr>
          <a:xfrm>
            <a:off x="1087483" y="1501899"/>
            <a:ext cx="9676523" cy="4814514"/>
          </a:xfrm>
        </p:spPr>
      </p:pic>
      <p:sp>
        <p:nvSpPr>
          <p:cNvPr id="4" name="Footer Placeholder 3">
            <a:extLst>
              <a:ext uri="{FF2B5EF4-FFF2-40B4-BE49-F238E27FC236}">
                <a16:creationId xmlns:a16="http://schemas.microsoft.com/office/drawing/2014/main" id="{94268C06-9740-4508-8792-EEDBDE59C514}"/>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5BE392B7-1134-47C1-B81D-366D8A4E5B78}"/>
              </a:ext>
            </a:extLst>
          </p:cNvPr>
          <p:cNvSpPr>
            <a:spLocks noGrp="1"/>
          </p:cNvSpPr>
          <p:nvPr>
            <p:ph type="sldNum" sz="quarter" idx="12"/>
          </p:nvPr>
        </p:nvSpPr>
        <p:spPr/>
        <p:txBody>
          <a:bodyPr/>
          <a:lstStyle/>
          <a:p>
            <a:fld id="{11A71338-8BA2-4C79-A6C5-5A8E30081D0C}" type="slidenum">
              <a:rPr lang="en-US" smtClean="0"/>
              <a:t>29</a:t>
            </a:fld>
            <a:endParaRPr lang="en-US"/>
          </a:p>
        </p:txBody>
      </p:sp>
    </p:spTree>
    <p:extLst>
      <p:ext uri="{BB962C8B-B14F-4D97-AF65-F5344CB8AC3E}">
        <p14:creationId xmlns:p14="http://schemas.microsoft.com/office/powerpoint/2010/main" val="33367272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DED2-BA46-4708-BA68-8B96B5C581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F1834E-4E05-43EA-BCB5-437815EA5672}"/>
              </a:ext>
            </a:extLst>
          </p:cNvPr>
          <p:cNvSpPr>
            <a:spLocks noGrp="1"/>
          </p:cNvSpPr>
          <p:nvPr>
            <p:ph idx="1"/>
          </p:nvPr>
        </p:nvSpPr>
        <p:spPr/>
        <p:txBody>
          <a:bodyPr vert="horz" lIns="91440" tIns="45720" rIns="91440" bIns="45720" rtlCol="0" anchor="t">
            <a:normAutofit/>
          </a:bodyPr>
          <a:lstStyle/>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There are many famous websites for stocks like NSE, BSE, </a:t>
            </a:r>
            <a:r>
              <a:rPr lang="en-US" err="1">
                <a:latin typeface="Times New Roman"/>
                <a:cs typeface="Times New Roman"/>
              </a:rPr>
              <a:t>upstox</a:t>
            </a:r>
            <a:r>
              <a:rPr lang="en-US">
                <a:latin typeface="Times New Roman"/>
                <a:cs typeface="Times New Roman"/>
              </a:rPr>
              <a:t>. These websites give every information about stocks , like history of the stock, increase and decrease of the market.</a:t>
            </a:r>
            <a:endParaRPr lang="en-US">
              <a:ea typeface="+mn-lt"/>
              <a:cs typeface="+mn-lt"/>
            </a:endParaRPr>
          </a:p>
          <a:p>
            <a:pPr>
              <a:lnSpc>
                <a:spcPct val="100000"/>
              </a:lnSpc>
              <a:spcBef>
                <a:spcPts val="0"/>
              </a:spcBef>
            </a:pP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So, the person who wants to invest can get a clear idea about the market.</a:t>
            </a:r>
            <a:endParaRPr lang="en-US"/>
          </a:p>
        </p:txBody>
      </p:sp>
      <p:sp>
        <p:nvSpPr>
          <p:cNvPr id="5" name="Slide Number Placeholder 4">
            <a:extLst>
              <a:ext uri="{FF2B5EF4-FFF2-40B4-BE49-F238E27FC236}">
                <a16:creationId xmlns:a16="http://schemas.microsoft.com/office/drawing/2014/main" id="{54789D75-2D62-43FE-B0B6-0478418C1EF7}"/>
              </a:ext>
            </a:extLst>
          </p:cNvPr>
          <p:cNvSpPr>
            <a:spLocks noGrp="1"/>
          </p:cNvSpPr>
          <p:nvPr>
            <p:ph type="sldNum" sz="quarter" idx="12"/>
          </p:nvPr>
        </p:nvSpPr>
        <p:spPr/>
        <p:txBody>
          <a:bodyPr/>
          <a:lstStyle/>
          <a:p>
            <a:fld id="{11A71338-8BA2-4C79-A6C5-5A8E30081D0C}" type="slidenum">
              <a:rPr lang="en-US" sz="1200" dirty="0" smtClean="0">
                <a:solidFill>
                  <a:srgbClr val="FFFF00"/>
                </a:solidFill>
              </a:rPr>
              <a:t>3</a:t>
            </a:fld>
            <a:endParaRPr lang="en-US" sz="1200">
              <a:solidFill>
                <a:srgbClr val="FFFF00"/>
              </a:solidFill>
            </a:endParaRPr>
          </a:p>
        </p:txBody>
      </p:sp>
      <p:sp>
        <p:nvSpPr>
          <p:cNvPr id="4" name="Footer Placeholder 3">
            <a:extLst>
              <a:ext uri="{FF2B5EF4-FFF2-40B4-BE49-F238E27FC236}">
                <a16:creationId xmlns:a16="http://schemas.microsoft.com/office/drawing/2014/main" id="{8752A725-0764-4442-A182-EC1885CD8FC1}"/>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26642085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574F-A972-420C-92B1-79C5D3889CB8}"/>
              </a:ext>
            </a:extLst>
          </p:cNvPr>
          <p:cNvSpPr>
            <a:spLocks noGrp="1"/>
          </p:cNvSpPr>
          <p:nvPr>
            <p:ph type="title"/>
          </p:nvPr>
        </p:nvSpPr>
        <p:spPr/>
        <p:txBody>
          <a:bodyPr/>
          <a:lstStyle/>
          <a:p>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FFE039F9-94D7-4784-9EB0-35E3DEC4E1C6}"/>
              </a:ext>
            </a:extLst>
          </p:cNvPr>
          <p:cNvPicPr>
            <a:picLocks noGrp="1" noChangeAspect="1"/>
          </p:cNvPicPr>
          <p:nvPr>
            <p:ph idx="1"/>
          </p:nvPr>
        </p:nvPicPr>
        <p:blipFill>
          <a:blip r:embed="rId2"/>
          <a:stretch>
            <a:fillRect/>
          </a:stretch>
        </p:blipFill>
        <p:spPr>
          <a:xfrm>
            <a:off x="1030204" y="1521821"/>
            <a:ext cx="9696455" cy="4819495"/>
          </a:xfrm>
        </p:spPr>
      </p:pic>
      <p:sp>
        <p:nvSpPr>
          <p:cNvPr id="4" name="Footer Placeholder 3">
            <a:extLst>
              <a:ext uri="{FF2B5EF4-FFF2-40B4-BE49-F238E27FC236}">
                <a16:creationId xmlns:a16="http://schemas.microsoft.com/office/drawing/2014/main" id="{45D32B4E-CE2C-4C4A-8CF5-F5F3A1C74AFD}"/>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CBFE35BF-2ED2-4471-BE7B-795D5A685875}"/>
              </a:ext>
            </a:extLst>
          </p:cNvPr>
          <p:cNvSpPr>
            <a:spLocks noGrp="1"/>
          </p:cNvSpPr>
          <p:nvPr>
            <p:ph type="sldNum" sz="quarter" idx="12"/>
          </p:nvPr>
        </p:nvSpPr>
        <p:spPr/>
        <p:txBody>
          <a:bodyPr/>
          <a:lstStyle/>
          <a:p>
            <a:fld id="{11A71338-8BA2-4C79-A6C5-5A8E30081D0C}" type="slidenum">
              <a:rPr lang="en-US" smtClean="0"/>
              <a:t>30</a:t>
            </a:fld>
            <a:endParaRPr lang="en-US"/>
          </a:p>
        </p:txBody>
      </p:sp>
    </p:spTree>
    <p:extLst>
      <p:ext uri="{BB962C8B-B14F-4D97-AF65-F5344CB8AC3E}">
        <p14:creationId xmlns:p14="http://schemas.microsoft.com/office/powerpoint/2010/main" val="381492944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DE0A-F6E6-4F14-A64A-DCD01550E98B}"/>
              </a:ext>
            </a:extLst>
          </p:cNvPr>
          <p:cNvSpPr>
            <a:spLocks noGrp="1"/>
          </p:cNvSpPr>
          <p:nvPr>
            <p:ph type="title"/>
          </p:nvPr>
        </p:nvSpPr>
        <p:spPr/>
        <p:txBody>
          <a:bodyPr/>
          <a:lstStyle/>
          <a:p>
            <a:r>
              <a:rPr lang="en-US" err="1">
                <a:cs typeface="Posterama"/>
              </a:rPr>
              <a:t>Sunpharma</a:t>
            </a:r>
            <a:r>
              <a:rPr lang="en-US">
                <a:cs typeface="Posterama"/>
              </a:rPr>
              <a:t> Live graph Widget</a:t>
            </a:r>
            <a:endParaRPr lang="en-US"/>
          </a:p>
        </p:txBody>
      </p:sp>
      <p:pic>
        <p:nvPicPr>
          <p:cNvPr id="6" name="Picture 6">
            <a:extLst>
              <a:ext uri="{FF2B5EF4-FFF2-40B4-BE49-F238E27FC236}">
                <a16:creationId xmlns:a16="http://schemas.microsoft.com/office/drawing/2014/main" id="{6CFDAF96-B4C3-4DDC-85C2-5995AFAED937}"/>
              </a:ext>
            </a:extLst>
          </p:cNvPr>
          <p:cNvPicPr>
            <a:picLocks noGrp="1" noChangeAspect="1"/>
          </p:cNvPicPr>
          <p:nvPr>
            <p:ph idx="1"/>
          </p:nvPr>
        </p:nvPicPr>
        <p:blipFill>
          <a:blip r:embed="rId2"/>
          <a:stretch>
            <a:fillRect/>
          </a:stretch>
        </p:blipFill>
        <p:spPr>
          <a:xfrm>
            <a:off x="1197815" y="1591547"/>
            <a:ext cx="9665035" cy="4729847"/>
          </a:xfrm>
        </p:spPr>
      </p:pic>
      <p:sp>
        <p:nvSpPr>
          <p:cNvPr id="4" name="Footer Placeholder 3">
            <a:extLst>
              <a:ext uri="{FF2B5EF4-FFF2-40B4-BE49-F238E27FC236}">
                <a16:creationId xmlns:a16="http://schemas.microsoft.com/office/drawing/2014/main" id="{4BCB1249-77C4-4BFF-98F5-A7743F924B77}"/>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742E752B-0B24-41D2-BBF6-BC3ADF5BD118}"/>
              </a:ext>
            </a:extLst>
          </p:cNvPr>
          <p:cNvSpPr>
            <a:spLocks noGrp="1"/>
          </p:cNvSpPr>
          <p:nvPr>
            <p:ph type="sldNum" sz="quarter" idx="12"/>
          </p:nvPr>
        </p:nvSpPr>
        <p:spPr/>
        <p:txBody>
          <a:bodyPr/>
          <a:lstStyle/>
          <a:p>
            <a:fld id="{11A71338-8BA2-4C79-A6C5-5A8E30081D0C}" type="slidenum">
              <a:rPr lang="en-US" smtClean="0"/>
              <a:t>31</a:t>
            </a:fld>
            <a:endParaRPr lang="en-US"/>
          </a:p>
        </p:txBody>
      </p:sp>
    </p:spTree>
    <p:extLst>
      <p:ext uri="{BB962C8B-B14F-4D97-AF65-F5344CB8AC3E}">
        <p14:creationId xmlns:p14="http://schemas.microsoft.com/office/powerpoint/2010/main" val="319778430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CB34-F9A0-458C-B237-36DDCE6FC248}"/>
              </a:ext>
            </a:extLst>
          </p:cNvPr>
          <p:cNvSpPr>
            <a:spLocks noGrp="1"/>
          </p:cNvSpPr>
          <p:nvPr>
            <p:ph type="title"/>
          </p:nvPr>
        </p:nvSpPr>
        <p:spPr/>
        <p:txBody>
          <a:bodyPr/>
          <a:lstStyle/>
          <a:p>
            <a:r>
              <a:rPr lang="en-US">
                <a:cs typeface="Posterama"/>
              </a:rPr>
              <a:t>Investing Tips</a:t>
            </a:r>
            <a:endParaRPr lang="en-US"/>
          </a:p>
        </p:txBody>
      </p:sp>
      <p:pic>
        <p:nvPicPr>
          <p:cNvPr id="6" name="Picture 6" descr="A picture containing text&#10;&#10;Description automatically generated">
            <a:extLst>
              <a:ext uri="{FF2B5EF4-FFF2-40B4-BE49-F238E27FC236}">
                <a16:creationId xmlns:a16="http://schemas.microsoft.com/office/drawing/2014/main" id="{46ECF79F-D6A3-4C8E-B64A-C1C30C1C32AD}"/>
              </a:ext>
            </a:extLst>
          </p:cNvPr>
          <p:cNvPicPr>
            <a:picLocks noGrp="1" noChangeAspect="1"/>
          </p:cNvPicPr>
          <p:nvPr>
            <p:ph idx="1"/>
          </p:nvPr>
        </p:nvPicPr>
        <p:blipFill>
          <a:blip r:embed="rId2"/>
          <a:stretch>
            <a:fillRect/>
          </a:stretch>
        </p:blipFill>
        <p:spPr>
          <a:xfrm>
            <a:off x="1231859" y="1469784"/>
            <a:ext cx="9598203" cy="4828244"/>
          </a:xfrm>
        </p:spPr>
      </p:pic>
      <p:sp>
        <p:nvSpPr>
          <p:cNvPr id="4" name="Footer Placeholder 3">
            <a:extLst>
              <a:ext uri="{FF2B5EF4-FFF2-40B4-BE49-F238E27FC236}">
                <a16:creationId xmlns:a16="http://schemas.microsoft.com/office/drawing/2014/main" id="{5DA9B8CC-6962-42EC-8409-30CE3EB39914}"/>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32243C13-D8C5-41A1-A5FF-F94E52BB7C11}"/>
              </a:ext>
            </a:extLst>
          </p:cNvPr>
          <p:cNvSpPr>
            <a:spLocks noGrp="1"/>
          </p:cNvSpPr>
          <p:nvPr>
            <p:ph type="sldNum" sz="quarter" idx="12"/>
          </p:nvPr>
        </p:nvSpPr>
        <p:spPr/>
        <p:txBody>
          <a:bodyPr/>
          <a:lstStyle/>
          <a:p>
            <a:fld id="{11A71338-8BA2-4C79-A6C5-5A8E30081D0C}" type="slidenum">
              <a:rPr lang="en-US" smtClean="0"/>
              <a:t>32</a:t>
            </a:fld>
            <a:endParaRPr lang="en-US"/>
          </a:p>
        </p:txBody>
      </p:sp>
    </p:spTree>
    <p:extLst>
      <p:ext uri="{BB962C8B-B14F-4D97-AF65-F5344CB8AC3E}">
        <p14:creationId xmlns:p14="http://schemas.microsoft.com/office/powerpoint/2010/main" val="5600209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18B2-66A6-4681-A99D-7B2EC84D8957}"/>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7173BF4F-4004-4B3C-9DF7-2C801D2A1F5A}"/>
              </a:ext>
            </a:extLst>
          </p:cNvPr>
          <p:cNvPicPr>
            <a:picLocks noGrp="1" noChangeAspect="1"/>
          </p:cNvPicPr>
          <p:nvPr>
            <p:ph idx="1"/>
          </p:nvPr>
        </p:nvPicPr>
        <p:blipFill>
          <a:blip r:embed="rId2"/>
          <a:stretch>
            <a:fillRect/>
          </a:stretch>
        </p:blipFill>
        <p:spPr>
          <a:xfrm>
            <a:off x="1269731" y="1683195"/>
            <a:ext cx="9240299" cy="4621954"/>
          </a:xfrm>
        </p:spPr>
      </p:pic>
      <p:sp>
        <p:nvSpPr>
          <p:cNvPr id="4" name="Footer Placeholder 3">
            <a:extLst>
              <a:ext uri="{FF2B5EF4-FFF2-40B4-BE49-F238E27FC236}">
                <a16:creationId xmlns:a16="http://schemas.microsoft.com/office/drawing/2014/main" id="{3E44BC4F-4F12-496E-BDE6-7641A97CEE53}"/>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408A94A6-12F7-45CF-A1C3-A28261AB09D7}"/>
              </a:ext>
            </a:extLst>
          </p:cNvPr>
          <p:cNvSpPr>
            <a:spLocks noGrp="1"/>
          </p:cNvSpPr>
          <p:nvPr>
            <p:ph type="sldNum" sz="quarter" idx="12"/>
          </p:nvPr>
        </p:nvSpPr>
        <p:spPr/>
        <p:txBody>
          <a:bodyPr/>
          <a:lstStyle/>
          <a:p>
            <a:fld id="{11A71338-8BA2-4C79-A6C5-5A8E30081D0C}" type="slidenum">
              <a:rPr lang="en-US" smtClean="0"/>
              <a:t>33</a:t>
            </a:fld>
            <a:endParaRPr lang="en-US"/>
          </a:p>
        </p:txBody>
      </p:sp>
    </p:spTree>
    <p:extLst>
      <p:ext uri="{BB962C8B-B14F-4D97-AF65-F5344CB8AC3E}">
        <p14:creationId xmlns:p14="http://schemas.microsoft.com/office/powerpoint/2010/main" val="244031098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E444-2124-4B54-9576-4E4E23EA6331}"/>
              </a:ext>
            </a:extLst>
          </p:cNvPr>
          <p:cNvSpPr>
            <a:spLocks noGrp="1"/>
          </p:cNvSpPr>
          <p:nvPr>
            <p:ph type="title"/>
          </p:nvPr>
        </p:nvSpPr>
        <p:spPr/>
        <p:txBody>
          <a:bodyPr/>
          <a:lstStyle/>
          <a:p>
            <a:endParaRPr lang="en-US"/>
          </a:p>
        </p:txBody>
      </p:sp>
      <p:pic>
        <p:nvPicPr>
          <p:cNvPr id="6" name="Picture 6" descr="Graphical user interface, application, Teams&#10;&#10;Description automatically generated">
            <a:extLst>
              <a:ext uri="{FF2B5EF4-FFF2-40B4-BE49-F238E27FC236}">
                <a16:creationId xmlns:a16="http://schemas.microsoft.com/office/drawing/2014/main" id="{CD8FFA44-56F5-41EF-9046-084724034669}"/>
              </a:ext>
            </a:extLst>
          </p:cNvPr>
          <p:cNvPicPr>
            <a:picLocks noGrp="1" noChangeAspect="1"/>
          </p:cNvPicPr>
          <p:nvPr>
            <p:ph idx="1"/>
          </p:nvPr>
        </p:nvPicPr>
        <p:blipFill>
          <a:blip r:embed="rId2"/>
          <a:stretch>
            <a:fillRect/>
          </a:stretch>
        </p:blipFill>
        <p:spPr>
          <a:xfrm>
            <a:off x="1248802" y="1398336"/>
            <a:ext cx="9332008" cy="4913934"/>
          </a:xfrm>
        </p:spPr>
      </p:pic>
      <p:sp>
        <p:nvSpPr>
          <p:cNvPr id="4" name="Footer Placeholder 3">
            <a:extLst>
              <a:ext uri="{FF2B5EF4-FFF2-40B4-BE49-F238E27FC236}">
                <a16:creationId xmlns:a16="http://schemas.microsoft.com/office/drawing/2014/main" id="{55E706CA-AB9A-425F-8A74-028BD0CE59B1}"/>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965DB417-8BBA-48D1-9F8F-A64EFA80908D}"/>
              </a:ext>
            </a:extLst>
          </p:cNvPr>
          <p:cNvSpPr>
            <a:spLocks noGrp="1"/>
          </p:cNvSpPr>
          <p:nvPr>
            <p:ph type="sldNum" sz="quarter" idx="12"/>
          </p:nvPr>
        </p:nvSpPr>
        <p:spPr/>
        <p:txBody>
          <a:bodyPr/>
          <a:lstStyle/>
          <a:p>
            <a:fld id="{11A71338-8BA2-4C79-A6C5-5A8E30081D0C}" type="slidenum">
              <a:rPr lang="en-US" smtClean="0"/>
              <a:t>34</a:t>
            </a:fld>
            <a:endParaRPr lang="en-US"/>
          </a:p>
        </p:txBody>
      </p:sp>
    </p:spTree>
    <p:extLst>
      <p:ext uri="{BB962C8B-B14F-4D97-AF65-F5344CB8AC3E}">
        <p14:creationId xmlns:p14="http://schemas.microsoft.com/office/powerpoint/2010/main" val="395368344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ight Triangle 1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23" name="Straight Connector 2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15D16B0-C490-4847-AC10-C713034D9226}"/>
              </a:ext>
            </a:extLst>
          </p:cNvPr>
          <p:cNvSpPr>
            <a:spLocks noGrp="1"/>
          </p:cNvSpPr>
          <p:nvPr>
            <p:ph type="title"/>
          </p:nvPr>
        </p:nvSpPr>
        <p:spPr>
          <a:xfrm>
            <a:off x="571749" y="2246025"/>
            <a:ext cx="4952999" cy="2247616"/>
          </a:xfrm>
        </p:spPr>
        <p:txBody>
          <a:bodyPr>
            <a:normAutofit/>
          </a:bodyPr>
          <a:lstStyle/>
          <a:p>
            <a:r>
              <a:rPr lang="en-US">
                <a:cs typeface="Posterama"/>
              </a:rPr>
              <a:t>FUTURE SCOPE</a:t>
            </a:r>
            <a:endParaRPr lang="en-US"/>
          </a:p>
        </p:txBody>
      </p:sp>
      <p:sp>
        <p:nvSpPr>
          <p:cNvPr id="13" name="Content Placeholder 12">
            <a:extLst>
              <a:ext uri="{FF2B5EF4-FFF2-40B4-BE49-F238E27FC236}">
                <a16:creationId xmlns:a16="http://schemas.microsoft.com/office/drawing/2014/main" id="{0834AAD6-4D17-404A-990F-52667C6269DD}"/>
              </a:ext>
            </a:extLst>
          </p:cNvPr>
          <p:cNvSpPr>
            <a:spLocks noGrp="1"/>
          </p:cNvSpPr>
          <p:nvPr>
            <p:ph idx="1"/>
          </p:nvPr>
        </p:nvSpPr>
        <p:spPr>
          <a:xfrm>
            <a:off x="407396" y="4028370"/>
            <a:ext cx="4952999" cy="3009494"/>
          </a:xfrm>
        </p:spPr>
        <p:txBody>
          <a:bodyPr>
            <a:normAutofit/>
          </a:bodyPr>
          <a:lstStyle/>
          <a:p>
            <a:endParaRPr lang="en-US" sz="1800"/>
          </a:p>
        </p:txBody>
      </p:sp>
      <p:pic>
        <p:nvPicPr>
          <p:cNvPr id="9" name="Picture 9" descr="Graphical user interface&#10;&#10;Description automatically generated">
            <a:extLst>
              <a:ext uri="{FF2B5EF4-FFF2-40B4-BE49-F238E27FC236}">
                <a16:creationId xmlns:a16="http://schemas.microsoft.com/office/drawing/2014/main" id="{F86AF258-DF1E-47A1-980C-229D966185A0}"/>
              </a:ext>
            </a:extLst>
          </p:cNvPr>
          <p:cNvPicPr>
            <a:picLocks noChangeAspect="1"/>
          </p:cNvPicPr>
          <p:nvPr/>
        </p:nvPicPr>
        <p:blipFill rotWithShape="1">
          <a:blip r:embed="rId2"/>
          <a:srcRect l="26337" r="11125"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 name="Footer Placeholder 3">
            <a:extLst>
              <a:ext uri="{FF2B5EF4-FFF2-40B4-BE49-F238E27FC236}">
                <a16:creationId xmlns:a16="http://schemas.microsoft.com/office/drawing/2014/main" id="{8B73055F-CCB1-42F4-B7F2-5132D3E8908F}"/>
              </a:ext>
            </a:extLst>
          </p:cNvPr>
          <p:cNvSpPr>
            <a:spLocks noGrp="1"/>
          </p:cNvSpPr>
          <p:nvPr>
            <p:ph type="ftr" sz="quarter" idx="11"/>
          </p:nvPr>
        </p:nvSpPr>
        <p:spPr>
          <a:xfrm>
            <a:off x="3578616" y="6374622"/>
            <a:ext cx="6791722" cy="310341"/>
          </a:xfrm>
        </p:spPr>
        <p:txBody>
          <a:bodyPr>
            <a:normAutofit/>
          </a:bodyPr>
          <a:lstStyle/>
          <a:p>
            <a:pPr algn="l">
              <a:spcAft>
                <a:spcPts val="600"/>
              </a:spcAft>
            </a:pPr>
            <a:r>
              <a:rPr lang="en-US"/>
              <a:t>160120747034,160120747043</a:t>
            </a:r>
          </a:p>
        </p:txBody>
      </p:sp>
      <p:sp>
        <p:nvSpPr>
          <p:cNvPr id="5" name="Slide Number Placeholder 4">
            <a:extLst>
              <a:ext uri="{FF2B5EF4-FFF2-40B4-BE49-F238E27FC236}">
                <a16:creationId xmlns:a16="http://schemas.microsoft.com/office/drawing/2014/main" id="{7E8B1EEC-67A5-4D76-A50D-024D3C44A553}"/>
              </a:ext>
            </a:extLst>
          </p:cNvPr>
          <p:cNvSpPr>
            <a:spLocks noGrp="1"/>
          </p:cNvSpPr>
          <p:nvPr>
            <p:ph type="sldNum" sz="quarter" idx="12"/>
          </p:nvPr>
        </p:nvSpPr>
        <p:spPr>
          <a:xfrm>
            <a:off x="11190806" y="6324600"/>
            <a:ext cx="799078" cy="365125"/>
          </a:xfrm>
        </p:spPr>
        <p:txBody>
          <a:bodyPr>
            <a:normAutofit/>
          </a:bodyPr>
          <a:lstStyle/>
          <a:p>
            <a:pPr>
              <a:spcAft>
                <a:spcPts val="600"/>
              </a:spcAft>
            </a:pPr>
            <a:fld id="{11A71338-8BA2-4C79-A6C5-5A8E30081D0C}" type="slidenum">
              <a:rPr lang="en-US" smtClean="0"/>
              <a:pPr>
                <a:spcAft>
                  <a:spcPts val="600"/>
                </a:spcAft>
              </a:pPr>
              <a:t>35</a:t>
            </a:fld>
            <a:endParaRPr lang="en-US"/>
          </a:p>
        </p:txBody>
      </p:sp>
    </p:spTree>
    <p:extLst>
      <p:ext uri="{BB962C8B-B14F-4D97-AF65-F5344CB8AC3E}">
        <p14:creationId xmlns:p14="http://schemas.microsoft.com/office/powerpoint/2010/main" val="320959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3208-7F03-464D-B81F-43DF15019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A71C08-DA4D-4FFB-8A04-B8801F9FFED7}"/>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a:latin typeface="Times New Roman"/>
                <a:cs typeface="Times New Roman"/>
              </a:rPr>
              <a:t>Talking about future scope of our project, so far we have Developed basic version of stock market website which aims at providing knowledge. Various other features that can be included in our project are:</a:t>
            </a:r>
          </a:p>
          <a:p>
            <a:pPr>
              <a:buFont typeface="Wingdings" panose="020B0604020202020204" pitchFamily="34" charset="0"/>
              <a:buChar char="v"/>
            </a:pPr>
            <a:r>
              <a:rPr lang="en-US">
                <a:latin typeface="Times New Roman"/>
                <a:cs typeface="Times New Roman"/>
              </a:rPr>
              <a:t>Adding complete list of stocks from all sectors</a:t>
            </a:r>
          </a:p>
          <a:p>
            <a:pPr>
              <a:buFont typeface="Wingdings" panose="020B0604020202020204" pitchFamily="34" charset="0"/>
              <a:buChar char="v"/>
            </a:pPr>
            <a:r>
              <a:rPr lang="en-US">
                <a:latin typeface="Times New Roman"/>
                <a:cs typeface="Times New Roman"/>
              </a:rPr>
              <a:t>Providing feature to start a portfolio </a:t>
            </a:r>
          </a:p>
          <a:p>
            <a:pPr>
              <a:buFont typeface="Wingdings" panose="020B0604020202020204" pitchFamily="34" charset="0"/>
              <a:buChar char="v"/>
            </a:pPr>
            <a:r>
              <a:rPr lang="en-US">
                <a:latin typeface="Times New Roman"/>
                <a:cs typeface="Times New Roman"/>
              </a:rPr>
              <a:t>Trading with live markets</a:t>
            </a:r>
          </a:p>
          <a:p>
            <a:pPr>
              <a:buFont typeface="Wingdings" panose="020B0604020202020204" pitchFamily="34" charset="0"/>
              <a:buChar char="v"/>
            </a:pPr>
            <a:r>
              <a:rPr lang="en-US">
                <a:latin typeface="Times New Roman"/>
                <a:cs typeface="Times New Roman"/>
              </a:rPr>
              <a:t>Giving complete financial information about all companies</a:t>
            </a:r>
          </a:p>
        </p:txBody>
      </p:sp>
      <p:sp>
        <p:nvSpPr>
          <p:cNvPr id="4" name="Footer Placeholder 3">
            <a:extLst>
              <a:ext uri="{FF2B5EF4-FFF2-40B4-BE49-F238E27FC236}">
                <a16:creationId xmlns:a16="http://schemas.microsoft.com/office/drawing/2014/main" id="{C49DD536-DD30-4276-8471-9198E2D78C8B}"/>
              </a:ext>
            </a:extLst>
          </p:cNvPr>
          <p:cNvSpPr>
            <a:spLocks noGrp="1"/>
          </p:cNvSpPr>
          <p:nvPr>
            <p:ph type="ftr" sz="quarter" idx="11"/>
          </p:nvPr>
        </p:nvSpPr>
        <p:spPr/>
        <p:txBody>
          <a:bodyPr/>
          <a:lstStyle/>
          <a:p>
            <a:r>
              <a:rPr lang="en-US"/>
              <a:t>160120747034,160120747043</a:t>
            </a:r>
          </a:p>
        </p:txBody>
      </p:sp>
      <p:sp>
        <p:nvSpPr>
          <p:cNvPr id="5" name="Slide Number Placeholder 4">
            <a:extLst>
              <a:ext uri="{FF2B5EF4-FFF2-40B4-BE49-F238E27FC236}">
                <a16:creationId xmlns:a16="http://schemas.microsoft.com/office/drawing/2014/main" id="{8B3DBF86-8E61-4DA5-91B9-EE187EA3D47F}"/>
              </a:ext>
            </a:extLst>
          </p:cNvPr>
          <p:cNvSpPr>
            <a:spLocks noGrp="1"/>
          </p:cNvSpPr>
          <p:nvPr>
            <p:ph type="sldNum" sz="quarter" idx="12"/>
          </p:nvPr>
        </p:nvSpPr>
        <p:spPr/>
        <p:txBody>
          <a:bodyPr/>
          <a:lstStyle/>
          <a:p>
            <a:fld id="{11A71338-8BA2-4C79-A6C5-5A8E30081D0C}" type="slidenum">
              <a:rPr lang="en-US" smtClean="0"/>
              <a:t>36</a:t>
            </a:fld>
            <a:endParaRPr lang="en-US"/>
          </a:p>
        </p:txBody>
      </p:sp>
    </p:spTree>
    <p:extLst>
      <p:ext uri="{BB962C8B-B14F-4D97-AF65-F5344CB8AC3E}">
        <p14:creationId xmlns:p14="http://schemas.microsoft.com/office/powerpoint/2010/main" val="333189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00BD02-28A1-455D-A132-16D68D1A91CD}"/>
              </a:ext>
            </a:extLst>
          </p:cNvPr>
          <p:cNvSpPr>
            <a:spLocks noGrp="1"/>
          </p:cNvSpPr>
          <p:nvPr>
            <p:ph type="title"/>
          </p:nvPr>
        </p:nvSpPr>
        <p:spPr>
          <a:xfrm>
            <a:off x="671357" y="2480103"/>
            <a:ext cx="4952999" cy="2247616"/>
          </a:xfrm>
        </p:spPr>
        <p:txBody>
          <a:bodyPr>
            <a:normAutofit/>
          </a:bodyPr>
          <a:lstStyle/>
          <a:p>
            <a:r>
              <a:rPr lang="en-US">
                <a:cs typeface="Posterama"/>
              </a:rPr>
              <a:t>REFERENCES</a:t>
            </a:r>
            <a:endParaRPr lang="en-US"/>
          </a:p>
        </p:txBody>
      </p:sp>
      <p:sp>
        <p:nvSpPr>
          <p:cNvPr id="8" name="Content Placeholder 7">
            <a:extLst>
              <a:ext uri="{FF2B5EF4-FFF2-40B4-BE49-F238E27FC236}">
                <a16:creationId xmlns:a16="http://schemas.microsoft.com/office/drawing/2014/main" id="{C233D6AE-3059-4809-B56C-5E9F202D5409}"/>
              </a:ext>
            </a:extLst>
          </p:cNvPr>
          <p:cNvSpPr>
            <a:spLocks noGrp="1"/>
          </p:cNvSpPr>
          <p:nvPr>
            <p:ph idx="1"/>
          </p:nvPr>
        </p:nvSpPr>
        <p:spPr>
          <a:xfrm>
            <a:off x="337671" y="4242527"/>
            <a:ext cx="4952999" cy="3009494"/>
          </a:xfrm>
        </p:spPr>
        <p:txBody>
          <a:bodyPr>
            <a:normAutofit/>
          </a:bodyPr>
          <a:lstStyle/>
          <a:p>
            <a:endParaRPr lang="en-US" sz="1800"/>
          </a:p>
        </p:txBody>
      </p:sp>
      <p:pic>
        <p:nvPicPr>
          <p:cNvPr id="4" name="Picture 4" descr="Calendar&#10;&#10;Description automatically generated">
            <a:extLst>
              <a:ext uri="{FF2B5EF4-FFF2-40B4-BE49-F238E27FC236}">
                <a16:creationId xmlns:a16="http://schemas.microsoft.com/office/drawing/2014/main" id="{D07DC9B1-F13B-4E62-B818-8015441B1388}"/>
              </a:ext>
            </a:extLst>
          </p:cNvPr>
          <p:cNvPicPr>
            <a:picLocks noChangeAspect="1"/>
          </p:cNvPicPr>
          <p:nvPr/>
        </p:nvPicPr>
        <p:blipFill rotWithShape="1">
          <a:blip r:embed="rId2"/>
          <a:srcRect l="25703" r="24266"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lide Number Placeholder 4">
            <a:extLst>
              <a:ext uri="{FF2B5EF4-FFF2-40B4-BE49-F238E27FC236}">
                <a16:creationId xmlns:a16="http://schemas.microsoft.com/office/drawing/2014/main" id="{1579C90D-4FD1-442A-B5A8-04AFF0DE7385}"/>
              </a:ext>
            </a:extLst>
          </p:cNvPr>
          <p:cNvSpPr>
            <a:spLocks noGrp="1"/>
          </p:cNvSpPr>
          <p:nvPr>
            <p:ph type="sldNum" sz="quarter" idx="12"/>
          </p:nvPr>
        </p:nvSpPr>
        <p:spPr/>
        <p:txBody>
          <a:bodyPr/>
          <a:lstStyle/>
          <a:p>
            <a:fld id="{11A71338-8BA2-4C79-A6C5-5A8E30081D0C}" type="slidenum">
              <a:rPr lang="en-US" sz="1200" dirty="0" smtClean="0">
                <a:solidFill>
                  <a:schemeClr val="tx2"/>
                </a:solidFill>
              </a:rPr>
              <a:t>37</a:t>
            </a:fld>
            <a:endParaRPr lang="en-US" sz="1200">
              <a:solidFill>
                <a:schemeClr val="tx2"/>
              </a:solidFill>
            </a:endParaRPr>
          </a:p>
        </p:txBody>
      </p:sp>
      <p:sp>
        <p:nvSpPr>
          <p:cNvPr id="3" name="Footer Placeholder 2">
            <a:extLst>
              <a:ext uri="{FF2B5EF4-FFF2-40B4-BE49-F238E27FC236}">
                <a16:creationId xmlns:a16="http://schemas.microsoft.com/office/drawing/2014/main" id="{B8A86C7D-EBE6-4CDC-9B02-0BB078EB7E2A}"/>
              </a:ext>
            </a:extLst>
          </p:cNvPr>
          <p:cNvSpPr>
            <a:spLocks noGrp="1"/>
          </p:cNvSpPr>
          <p:nvPr>
            <p:ph type="ftr" sz="quarter" idx="11"/>
          </p:nvPr>
        </p:nvSpPr>
        <p:spPr>
          <a:xfrm>
            <a:off x="3145018" y="6324818"/>
            <a:ext cx="3982781" cy="365125"/>
          </a:xfrm>
        </p:spPr>
        <p:txBody>
          <a:bodyPr/>
          <a:lstStyle/>
          <a:p>
            <a:r>
              <a:rPr lang="en-US"/>
              <a:t>160120747034,160120747043</a:t>
            </a:r>
          </a:p>
        </p:txBody>
      </p:sp>
    </p:spTree>
    <p:extLst>
      <p:ext uri="{BB962C8B-B14F-4D97-AF65-F5344CB8AC3E}">
        <p14:creationId xmlns:p14="http://schemas.microsoft.com/office/powerpoint/2010/main" val="38268542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DEB-C7B9-4EF3-ADF4-18E89897E0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A35B97-20BB-485F-AE21-1E5C9A203664}"/>
              </a:ext>
            </a:extLst>
          </p:cNvPr>
          <p:cNvSpPr>
            <a:spLocks noGrp="1"/>
          </p:cNvSpPr>
          <p:nvPr>
            <p:ph idx="1"/>
          </p:nvPr>
        </p:nvSpPr>
        <p:spPr/>
        <p:txBody>
          <a:bodyPr vert="horz" lIns="91440" tIns="45720" rIns="91440" bIns="45720" rtlCol="0" anchor="t">
            <a:normAutofit lnSpcReduction="10000"/>
          </a:bodyPr>
          <a:lstStyle/>
          <a:p>
            <a:pPr marL="457200" indent="-457200">
              <a:lnSpc>
                <a:spcPct val="100000"/>
              </a:lnSpc>
              <a:spcBef>
                <a:spcPts val="0"/>
              </a:spcBef>
              <a:buFont typeface="Wingdings,Sans-Serif" panose="020B0604020202020204" pitchFamily="34" charset="0"/>
              <a:buChar char="Ø"/>
            </a:pPr>
            <a:r>
              <a:rPr lang="en-US" u="sng">
                <a:solidFill>
                  <a:srgbClr val="FFFF00"/>
                </a:solidFill>
                <a:latin typeface="Times New Roman"/>
                <a:cs typeface="Times New Roman"/>
                <a:hlinkClick r:id="rId2">
                  <a:extLst>
                    <a:ext uri="{A12FA001-AC4F-418D-AE19-62706E023703}">
                      <ahyp:hlinkClr xmlns:ahyp="http://schemas.microsoft.com/office/drawing/2018/hyperlinkcolor" val="tx"/>
                    </a:ext>
                  </a:extLst>
                </a:hlinkClick>
              </a:rPr>
              <a:t>https://www.w3schools.com/html/default.asp</a:t>
            </a:r>
            <a:endParaRPr lang="en-US">
              <a:solidFill>
                <a:srgbClr val="FFFF00"/>
              </a:solidFill>
              <a:ea typeface="+mn-lt"/>
              <a:cs typeface="+mn-lt"/>
            </a:endParaRPr>
          </a:p>
          <a:p>
            <a:pPr>
              <a:lnSpc>
                <a:spcPct val="100000"/>
              </a:lnSpc>
              <a:spcBef>
                <a:spcPts val="0"/>
              </a:spcBef>
            </a:pP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r>
              <a:rPr lang="en-US" u="sng">
                <a:solidFill>
                  <a:srgbClr val="FFFF00"/>
                </a:solidFill>
                <a:latin typeface="Times New Roman"/>
                <a:cs typeface="Times New Roman"/>
                <a:hlinkClick r:id="rId3">
                  <a:extLst>
                    <a:ext uri="{A12FA001-AC4F-418D-AE19-62706E023703}">
                      <ahyp:hlinkClr xmlns:ahyp="http://schemas.microsoft.com/office/drawing/2018/hyperlinkcolor" val="tx"/>
                    </a:ext>
                  </a:extLst>
                </a:hlinkClick>
              </a:rPr>
              <a:t>https://www.w3schools.com/css/default.asp</a:t>
            </a: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r>
              <a:rPr lang="en-US" u="sng">
                <a:solidFill>
                  <a:srgbClr val="FFFF00"/>
                </a:solidFill>
                <a:latin typeface="Times New Roman"/>
                <a:cs typeface="Times New Roman"/>
                <a:hlinkClick r:id="rId4">
                  <a:extLst>
                    <a:ext uri="{A12FA001-AC4F-418D-AE19-62706E023703}">
                      <ahyp:hlinkClr xmlns:ahyp="http://schemas.microsoft.com/office/drawing/2018/hyperlinkcolor" val="tx"/>
                    </a:ext>
                  </a:extLst>
                </a:hlinkClick>
              </a:rPr>
              <a:t>https://www.w3schools.com/js/default.asp\</a:t>
            </a:r>
            <a:endParaRPr lang="en-US">
              <a:solidFill>
                <a:srgbClr val="FFFF00"/>
              </a:solidFill>
              <a:ea typeface="+mn-lt"/>
              <a:cs typeface="+mn-lt"/>
            </a:endParaRPr>
          </a:p>
          <a:p>
            <a:pPr>
              <a:lnSpc>
                <a:spcPct val="100000"/>
              </a:lnSpc>
              <a:spcBef>
                <a:spcPts val="0"/>
              </a:spcBef>
            </a:pP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r>
              <a:rPr lang="en-US" u="sng">
                <a:solidFill>
                  <a:srgbClr val="FFFF00"/>
                </a:solidFill>
                <a:latin typeface="Times New Roman"/>
                <a:cs typeface="Times New Roman"/>
                <a:hlinkClick r:id="rId5">
                  <a:extLst>
                    <a:ext uri="{A12FA001-AC4F-418D-AE19-62706E023703}">
                      <ahyp:hlinkClr xmlns:ahyp="http://schemas.microsoft.com/office/drawing/2018/hyperlinkcolor" val="tx"/>
                    </a:ext>
                  </a:extLst>
                </a:hlinkClick>
              </a:rPr>
              <a:t>https://www.bseindia.com/</a:t>
            </a:r>
            <a:endParaRPr lang="en-US">
              <a:solidFill>
                <a:srgbClr val="FFFF00"/>
              </a:solidFill>
              <a:ea typeface="+mn-lt"/>
              <a:cs typeface="+mn-lt"/>
            </a:endParaRPr>
          </a:p>
          <a:p>
            <a:pPr>
              <a:lnSpc>
                <a:spcPct val="100000"/>
              </a:lnSpc>
              <a:spcBef>
                <a:spcPts val="0"/>
              </a:spcBef>
            </a:pP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r>
              <a:rPr lang="en-US" u="sng">
                <a:solidFill>
                  <a:srgbClr val="FFFF00"/>
                </a:solidFill>
                <a:latin typeface="Times New Roman"/>
                <a:cs typeface="Times New Roman"/>
                <a:hlinkClick r:id="rId6">
                  <a:extLst>
                    <a:ext uri="{A12FA001-AC4F-418D-AE19-62706E023703}">
                      <ahyp:hlinkClr xmlns:ahyp="http://schemas.microsoft.com/office/drawing/2018/hyperlinkcolor" val="tx"/>
                    </a:ext>
                  </a:extLst>
                </a:hlinkClick>
              </a:rPr>
              <a:t>https://www.nseindia.com/</a:t>
            </a:r>
            <a:endParaRPr lang="en-US">
              <a:solidFill>
                <a:srgbClr val="FFFF00"/>
              </a:solidFill>
              <a:ea typeface="+mn-lt"/>
              <a:cs typeface="+mn-lt"/>
            </a:endParaRPr>
          </a:p>
          <a:p>
            <a:pPr>
              <a:lnSpc>
                <a:spcPct val="100000"/>
              </a:lnSpc>
              <a:spcBef>
                <a:spcPts val="0"/>
              </a:spcBef>
            </a:pPr>
            <a:endParaRPr lang="en-US">
              <a:solidFill>
                <a:srgbClr val="FFFF00"/>
              </a:solidFill>
              <a:ea typeface="+mn-lt"/>
              <a:cs typeface="+mn-lt"/>
            </a:endParaRPr>
          </a:p>
          <a:p>
            <a:pPr marL="457200" indent="-457200">
              <a:lnSpc>
                <a:spcPct val="100000"/>
              </a:lnSpc>
              <a:spcBef>
                <a:spcPts val="0"/>
              </a:spcBef>
              <a:buFont typeface="Wingdings,Sans-Serif" panose="020B0604020202020204" pitchFamily="34" charset="0"/>
              <a:buChar char="Ø"/>
            </a:pPr>
            <a:r>
              <a:rPr lang="en-US">
                <a:solidFill>
                  <a:srgbClr val="FFFF00"/>
                </a:solidFill>
                <a:latin typeface="Times New Roman"/>
                <a:cs typeface="Times New Roman"/>
                <a:hlinkClick r:id="rId7">
                  <a:extLst>
                    <a:ext uri="{A12FA001-AC4F-418D-AE19-62706E023703}">
                      <ahyp:hlinkClr xmlns:ahyp="http://schemas.microsoft.com/office/drawing/2018/hyperlinkcolor" val="tx"/>
                    </a:ext>
                  </a:extLst>
                </a:hlinkClick>
              </a:rPr>
              <a:t>https://www.moneycontrol.com/</a:t>
            </a:r>
            <a:endParaRPr lang="en-US">
              <a:solidFill>
                <a:srgbClr val="FFFF00"/>
              </a:solidFill>
            </a:endParaRPr>
          </a:p>
        </p:txBody>
      </p:sp>
      <p:sp>
        <p:nvSpPr>
          <p:cNvPr id="5" name="Slide Number Placeholder 4">
            <a:extLst>
              <a:ext uri="{FF2B5EF4-FFF2-40B4-BE49-F238E27FC236}">
                <a16:creationId xmlns:a16="http://schemas.microsoft.com/office/drawing/2014/main" id="{14949BEA-4011-4C99-87B1-66B88231570D}"/>
              </a:ext>
            </a:extLst>
          </p:cNvPr>
          <p:cNvSpPr>
            <a:spLocks noGrp="1"/>
          </p:cNvSpPr>
          <p:nvPr>
            <p:ph type="sldNum" sz="quarter" idx="12"/>
          </p:nvPr>
        </p:nvSpPr>
        <p:spPr/>
        <p:txBody>
          <a:bodyPr/>
          <a:lstStyle/>
          <a:p>
            <a:fld id="{11A71338-8BA2-4C79-A6C5-5A8E30081D0C}" type="slidenum">
              <a:rPr lang="en-US" sz="1200" dirty="0" smtClean="0"/>
              <a:t>38</a:t>
            </a:fld>
            <a:endParaRPr lang="en-US" sz="1200"/>
          </a:p>
        </p:txBody>
      </p:sp>
      <p:sp>
        <p:nvSpPr>
          <p:cNvPr id="4" name="Footer Placeholder 3">
            <a:extLst>
              <a:ext uri="{FF2B5EF4-FFF2-40B4-BE49-F238E27FC236}">
                <a16:creationId xmlns:a16="http://schemas.microsoft.com/office/drawing/2014/main" id="{E2CFEB31-EB65-40F0-A1BF-2EE40FA41B83}"/>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418110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0C85150-646B-4AB7-9F43-FC7AB7E6D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ight Triangle 12">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4">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6" name="Straight Connector 15">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7743000-B400-4ADD-B8AA-14AB43BC7544}"/>
              </a:ext>
            </a:extLst>
          </p:cNvPr>
          <p:cNvSpPr>
            <a:spLocks noGrp="1"/>
          </p:cNvSpPr>
          <p:nvPr>
            <p:ph type="title"/>
          </p:nvPr>
        </p:nvSpPr>
        <p:spPr>
          <a:xfrm>
            <a:off x="741082" y="2244487"/>
            <a:ext cx="4952999" cy="2247616"/>
          </a:xfrm>
        </p:spPr>
        <p:txBody>
          <a:bodyPr>
            <a:normAutofit/>
          </a:bodyPr>
          <a:lstStyle/>
          <a:p>
            <a:r>
              <a:rPr lang="en-US">
                <a:cs typeface="Posterama"/>
              </a:rPr>
              <a:t>THANK YOU</a:t>
            </a:r>
            <a:endParaRPr lang="en-US"/>
          </a:p>
        </p:txBody>
      </p:sp>
      <p:sp>
        <p:nvSpPr>
          <p:cNvPr id="3" name="Content Placeholder 2">
            <a:extLst>
              <a:ext uri="{FF2B5EF4-FFF2-40B4-BE49-F238E27FC236}">
                <a16:creationId xmlns:a16="http://schemas.microsoft.com/office/drawing/2014/main" id="{2FF07C6C-4166-415E-A630-F748EC59E0CD}"/>
              </a:ext>
            </a:extLst>
          </p:cNvPr>
          <p:cNvSpPr>
            <a:spLocks noGrp="1"/>
          </p:cNvSpPr>
          <p:nvPr>
            <p:ph idx="1"/>
          </p:nvPr>
        </p:nvSpPr>
        <p:spPr>
          <a:xfrm>
            <a:off x="402416" y="4031812"/>
            <a:ext cx="4952999" cy="3009494"/>
          </a:xfrm>
        </p:spPr>
        <p:txBody>
          <a:bodyPr>
            <a:normAutofit/>
          </a:bodyPr>
          <a:lstStyle/>
          <a:p>
            <a:endParaRPr lang="en-US" sz="1800"/>
          </a:p>
        </p:txBody>
      </p:sp>
      <p:pic>
        <p:nvPicPr>
          <p:cNvPr id="12" name="Picture 4" descr="Magnifying glass on clear background">
            <a:extLst>
              <a:ext uri="{FF2B5EF4-FFF2-40B4-BE49-F238E27FC236}">
                <a16:creationId xmlns:a16="http://schemas.microsoft.com/office/drawing/2014/main" id="{E0C0D95D-0269-4303-9EBA-47A70A404365}"/>
              </a:ext>
            </a:extLst>
          </p:cNvPr>
          <p:cNvPicPr>
            <a:picLocks noChangeAspect="1"/>
          </p:cNvPicPr>
          <p:nvPr/>
        </p:nvPicPr>
        <p:blipFill rotWithShape="1">
          <a:blip r:embed="rId2"/>
          <a:srcRect l="33194" r="7177" b="-7"/>
          <a:stretch/>
        </p:blipFill>
        <p:spPr>
          <a:xfrm>
            <a:off x="6055808" y="-3440"/>
            <a:ext cx="6129239" cy="6861439"/>
          </a:xfrm>
          <a:prstGeom prst="rect">
            <a:avLst/>
          </a:prstGeom>
        </p:spPr>
      </p:pic>
      <p:sp>
        <p:nvSpPr>
          <p:cNvPr id="5" name="Slide Number Placeholder 4">
            <a:extLst>
              <a:ext uri="{FF2B5EF4-FFF2-40B4-BE49-F238E27FC236}">
                <a16:creationId xmlns:a16="http://schemas.microsoft.com/office/drawing/2014/main" id="{A93B161F-B1A8-437E-A0D9-3A30F994C598}"/>
              </a:ext>
            </a:extLst>
          </p:cNvPr>
          <p:cNvSpPr>
            <a:spLocks noGrp="1"/>
          </p:cNvSpPr>
          <p:nvPr>
            <p:ph type="sldNum" sz="quarter" idx="12"/>
          </p:nvPr>
        </p:nvSpPr>
        <p:spPr/>
        <p:txBody>
          <a:bodyPr/>
          <a:lstStyle/>
          <a:p>
            <a:fld id="{11A71338-8BA2-4C79-A6C5-5A8E30081D0C}" type="slidenum">
              <a:rPr lang="en-US" sz="1200" dirty="0" smtClean="0">
                <a:solidFill>
                  <a:schemeClr val="tx1"/>
                </a:solidFill>
              </a:rPr>
              <a:t>39</a:t>
            </a:fld>
            <a:endParaRPr lang="en-US" sz="1200">
              <a:solidFill>
                <a:schemeClr val="tx1"/>
              </a:solidFill>
            </a:endParaRPr>
          </a:p>
        </p:txBody>
      </p:sp>
      <p:sp>
        <p:nvSpPr>
          <p:cNvPr id="4" name="Footer Placeholder 3">
            <a:extLst>
              <a:ext uri="{FF2B5EF4-FFF2-40B4-BE49-F238E27FC236}">
                <a16:creationId xmlns:a16="http://schemas.microsoft.com/office/drawing/2014/main" id="{6917B5AA-0D18-4A07-AC92-2F308A19A91A}"/>
              </a:ext>
            </a:extLst>
          </p:cNvPr>
          <p:cNvSpPr>
            <a:spLocks noGrp="1"/>
          </p:cNvSpPr>
          <p:nvPr>
            <p:ph type="ftr" sz="quarter" idx="11"/>
          </p:nvPr>
        </p:nvSpPr>
        <p:spPr>
          <a:xfrm>
            <a:off x="2876077" y="6324818"/>
            <a:ext cx="3982781" cy="365125"/>
          </a:xfrm>
        </p:spPr>
        <p:txBody>
          <a:bodyPr/>
          <a:lstStyle/>
          <a:p>
            <a:r>
              <a:rPr lang="en-US"/>
              <a:t>160120747034,160120747043</a:t>
            </a:r>
          </a:p>
        </p:txBody>
      </p:sp>
    </p:spTree>
    <p:extLst>
      <p:ext uri="{BB962C8B-B14F-4D97-AF65-F5344CB8AC3E}">
        <p14:creationId xmlns:p14="http://schemas.microsoft.com/office/powerpoint/2010/main" val="4461711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ight Triangle 2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3" name="Straight Connector 3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6E2DED-817D-426D-9324-6245BFE67569}"/>
              </a:ext>
            </a:extLst>
          </p:cNvPr>
          <p:cNvSpPr>
            <a:spLocks noGrp="1"/>
          </p:cNvSpPr>
          <p:nvPr>
            <p:ph type="title"/>
          </p:nvPr>
        </p:nvSpPr>
        <p:spPr>
          <a:xfrm>
            <a:off x="457200" y="2516642"/>
            <a:ext cx="4952999" cy="2247616"/>
          </a:xfrm>
        </p:spPr>
        <p:txBody>
          <a:bodyPr>
            <a:normAutofit/>
          </a:bodyPr>
          <a:lstStyle/>
          <a:p>
            <a:r>
              <a:rPr lang="en-US">
                <a:cs typeface="Posterama"/>
              </a:rPr>
              <a:t>DRAWBACKS OF EXISTING SYSTEMS</a:t>
            </a:r>
            <a:endParaRPr lang="en-US"/>
          </a:p>
        </p:txBody>
      </p:sp>
      <p:sp>
        <p:nvSpPr>
          <p:cNvPr id="23" name="Content Placeholder 22">
            <a:extLst>
              <a:ext uri="{FF2B5EF4-FFF2-40B4-BE49-F238E27FC236}">
                <a16:creationId xmlns:a16="http://schemas.microsoft.com/office/drawing/2014/main" id="{7D53CAD5-A1B7-41E8-98C9-359AE4F6FEFD}"/>
              </a:ext>
            </a:extLst>
          </p:cNvPr>
          <p:cNvSpPr>
            <a:spLocks noGrp="1"/>
          </p:cNvSpPr>
          <p:nvPr>
            <p:ph idx="1"/>
          </p:nvPr>
        </p:nvSpPr>
        <p:spPr>
          <a:xfrm>
            <a:off x="150976" y="5526025"/>
            <a:ext cx="4952999" cy="3009494"/>
          </a:xfrm>
        </p:spPr>
        <p:txBody>
          <a:bodyPr>
            <a:normAutofit/>
          </a:bodyPr>
          <a:lstStyle/>
          <a:p>
            <a:endParaRPr lang="en-US" sz="1800"/>
          </a:p>
        </p:txBody>
      </p:sp>
      <p:pic>
        <p:nvPicPr>
          <p:cNvPr id="19" name="Picture 19" descr="Diagram&#10;&#10;Description automatically generated">
            <a:extLst>
              <a:ext uri="{FF2B5EF4-FFF2-40B4-BE49-F238E27FC236}">
                <a16:creationId xmlns:a16="http://schemas.microsoft.com/office/drawing/2014/main" id="{3A2D0CC8-91AB-4FDB-B06D-4F0ECC218678}"/>
              </a:ext>
            </a:extLst>
          </p:cNvPr>
          <p:cNvPicPr>
            <a:picLocks noChangeAspect="1"/>
          </p:cNvPicPr>
          <p:nvPr/>
        </p:nvPicPr>
        <p:blipFill rotWithShape="1">
          <a:blip r:embed="rId2"/>
          <a:srcRect l="26528" r="22549"/>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 name="Slide Number Placeholder 3">
            <a:extLst>
              <a:ext uri="{FF2B5EF4-FFF2-40B4-BE49-F238E27FC236}">
                <a16:creationId xmlns:a16="http://schemas.microsoft.com/office/drawing/2014/main" id="{5A9E34E8-592E-4C93-9BC6-A6BFC135353C}"/>
              </a:ext>
            </a:extLst>
          </p:cNvPr>
          <p:cNvSpPr>
            <a:spLocks noGrp="1"/>
          </p:cNvSpPr>
          <p:nvPr>
            <p:ph type="sldNum" sz="quarter" idx="12"/>
          </p:nvPr>
        </p:nvSpPr>
        <p:spPr/>
        <p:txBody>
          <a:bodyPr/>
          <a:lstStyle/>
          <a:p>
            <a:fld id="{11A71338-8BA2-4C79-A6C5-5A8E30081D0C}" type="slidenum">
              <a:rPr lang="en-US" sz="1200" dirty="0" smtClean="0">
                <a:solidFill>
                  <a:schemeClr val="tx1"/>
                </a:solidFill>
              </a:rPr>
              <a:t>4</a:t>
            </a:fld>
            <a:endParaRPr lang="en-US" sz="1200">
              <a:solidFill>
                <a:schemeClr val="tx1"/>
              </a:solidFill>
            </a:endParaRPr>
          </a:p>
        </p:txBody>
      </p:sp>
      <p:sp>
        <p:nvSpPr>
          <p:cNvPr id="3" name="Footer Placeholder 2">
            <a:extLst>
              <a:ext uri="{FF2B5EF4-FFF2-40B4-BE49-F238E27FC236}">
                <a16:creationId xmlns:a16="http://schemas.microsoft.com/office/drawing/2014/main" id="{DC23A776-1F17-46C2-AD82-4649FA746617}"/>
              </a:ext>
            </a:extLst>
          </p:cNvPr>
          <p:cNvSpPr>
            <a:spLocks noGrp="1"/>
          </p:cNvSpPr>
          <p:nvPr>
            <p:ph type="ftr" sz="quarter" idx="11"/>
          </p:nvPr>
        </p:nvSpPr>
        <p:spPr>
          <a:xfrm>
            <a:off x="3047179" y="6391053"/>
            <a:ext cx="3982781" cy="365125"/>
          </a:xfrm>
        </p:spPr>
        <p:txBody>
          <a:bodyPr/>
          <a:lstStyle/>
          <a:p>
            <a:r>
              <a:rPr lang="en-US"/>
              <a:t>160120747034,160120747043</a:t>
            </a:r>
          </a:p>
        </p:txBody>
      </p:sp>
    </p:spTree>
    <p:extLst>
      <p:ext uri="{BB962C8B-B14F-4D97-AF65-F5344CB8AC3E}">
        <p14:creationId xmlns:p14="http://schemas.microsoft.com/office/powerpoint/2010/main" val="279404520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C74B-2BEC-41DB-B830-30D5720948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23B5-9F12-4453-8B1C-8EF506585142}"/>
              </a:ext>
            </a:extLst>
          </p:cNvPr>
          <p:cNvSpPr>
            <a:spLocks noGrp="1"/>
          </p:cNvSpPr>
          <p:nvPr>
            <p:ph idx="1"/>
          </p:nvPr>
        </p:nvSpPr>
        <p:spPr/>
        <p:txBody>
          <a:bodyPr vert="horz" lIns="91440" tIns="45720" rIns="91440" bIns="45720" rtlCol="0" anchor="t">
            <a:normAutofit/>
          </a:bodyPr>
          <a:lstStyle/>
          <a:p>
            <a:pPr>
              <a:lnSpc>
                <a:spcPct val="100000"/>
              </a:lnSpc>
              <a:spcBef>
                <a:spcPts val="0"/>
              </a:spcBef>
              <a:buFont typeface="Wingdings" panose="020B0604020202020204" pitchFamily="34" charset="0"/>
              <a:buChar char="Ø"/>
            </a:pPr>
            <a:r>
              <a:rPr lang="en-US" dirty="0">
                <a:latin typeface="Times New Roman"/>
                <a:cs typeface="Times New Roman"/>
              </a:rPr>
              <a:t>New users who do not have an idea about how stock markets work they might get confused on where to invest and in which company to invest.</a:t>
            </a:r>
            <a:endParaRPr lang="en-US" dirty="0">
              <a:ea typeface="+mn-lt"/>
              <a:cs typeface="+mn-lt"/>
            </a:endParaRPr>
          </a:p>
          <a:p>
            <a:pPr>
              <a:lnSpc>
                <a:spcPct val="100000"/>
              </a:lnSpc>
              <a:spcBef>
                <a:spcPts val="0"/>
              </a:spcBef>
            </a:pP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dirty="0">
                <a:latin typeface="Times New Roman"/>
                <a:cs typeface="Times New Roman"/>
              </a:rPr>
              <a:t>It is important that we give some tips and important points to such beginners, which are not there in the existing websites or apps.</a:t>
            </a:r>
            <a:endParaRPr lang="en-US" dirty="0">
              <a:ea typeface="+mn-lt"/>
              <a:cs typeface="+mn-lt"/>
            </a:endParaRPr>
          </a:p>
          <a:p>
            <a:pPr>
              <a:lnSpc>
                <a:spcPct val="100000"/>
              </a:lnSpc>
              <a:spcBef>
                <a:spcPts val="0"/>
              </a:spcBef>
            </a:pPr>
            <a:endParaRPr lang="en-US">
              <a:latin typeface="Times New Roman"/>
              <a:ea typeface="+mn-lt"/>
              <a:cs typeface="+mn-lt"/>
            </a:endParaRPr>
          </a:p>
          <a:p>
            <a:pPr>
              <a:lnSpc>
                <a:spcPct val="100000"/>
              </a:lnSpc>
              <a:spcBef>
                <a:spcPts val="0"/>
              </a:spcBef>
              <a:buFont typeface="Wingdings" panose="020B0604020202020204" pitchFamily="34" charset="0"/>
              <a:buChar char="Ø"/>
            </a:pPr>
            <a:r>
              <a:rPr lang="en-US" dirty="0">
                <a:latin typeface="Times New Roman"/>
                <a:cs typeface="Times New Roman"/>
              </a:rPr>
              <a:t>And the existing apps also charge  grade percentage as </a:t>
            </a:r>
            <a:r>
              <a:rPr lang="en-US" dirty="0" err="1">
                <a:latin typeface="Times New Roman"/>
                <a:cs typeface="Times New Roman"/>
              </a:rPr>
              <a:t>commision</a:t>
            </a:r>
            <a:r>
              <a:rPr lang="en-US" dirty="0">
                <a:latin typeface="Times New Roman"/>
                <a:cs typeface="Times New Roman"/>
              </a:rPr>
              <a:t> based on the money we trade which is called as brokerage</a:t>
            </a:r>
          </a:p>
          <a:p>
            <a:endParaRPr lang="en-US"/>
          </a:p>
        </p:txBody>
      </p:sp>
      <p:sp>
        <p:nvSpPr>
          <p:cNvPr id="5" name="Slide Number Placeholder 4">
            <a:extLst>
              <a:ext uri="{FF2B5EF4-FFF2-40B4-BE49-F238E27FC236}">
                <a16:creationId xmlns:a16="http://schemas.microsoft.com/office/drawing/2014/main" id="{C101E4D7-E9AA-4D7F-95C3-9F34456424E5}"/>
              </a:ext>
            </a:extLst>
          </p:cNvPr>
          <p:cNvSpPr>
            <a:spLocks noGrp="1"/>
          </p:cNvSpPr>
          <p:nvPr>
            <p:ph type="sldNum" sz="quarter" idx="12"/>
          </p:nvPr>
        </p:nvSpPr>
        <p:spPr/>
        <p:txBody>
          <a:bodyPr/>
          <a:lstStyle/>
          <a:p>
            <a:fld id="{11A71338-8BA2-4C79-A6C5-5A8E30081D0C}" type="slidenum">
              <a:rPr lang="en-US" sz="1200" dirty="0" smtClean="0"/>
              <a:t>5</a:t>
            </a:fld>
            <a:endParaRPr lang="en-US" sz="1200"/>
          </a:p>
        </p:txBody>
      </p:sp>
      <p:sp>
        <p:nvSpPr>
          <p:cNvPr id="4" name="Footer Placeholder 3">
            <a:extLst>
              <a:ext uri="{FF2B5EF4-FFF2-40B4-BE49-F238E27FC236}">
                <a16:creationId xmlns:a16="http://schemas.microsoft.com/office/drawing/2014/main" id="{36C80DAE-A487-4306-8FE0-036BCB9109D2}"/>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9803473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AB5C919-3190-4080-89CE-DCA2F50E3127}"/>
              </a:ext>
            </a:extLst>
          </p:cNvPr>
          <p:cNvSpPr>
            <a:spLocks noGrp="1"/>
          </p:cNvSpPr>
          <p:nvPr>
            <p:ph type="title"/>
          </p:nvPr>
        </p:nvSpPr>
        <p:spPr>
          <a:xfrm>
            <a:off x="571144" y="2424062"/>
            <a:ext cx="4952999" cy="2247616"/>
          </a:xfrm>
        </p:spPr>
        <p:txBody>
          <a:bodyPr>
            <a:normAutofit/>
          </a:bodyPr>
          <a:lstStyle/>
          <a:p>
            <a:r>
              <a:rPr lang="en-US">
                <a:cs typeface="Posterama"/>
              </a:rPr>
              <a:t>PROBLEM STATEMENT</a:t>
            </a:r>
            <a:endParaRPr lang="en-US"/>
          </a:p>
        </p:txBody>
      </p:sp>
      <p:sp>
        <p:nvSpPr>
          <p:cNvPr id="8" name="Content Placeholder 7">
            <a:extLst>
              <a:ext uri="{FF2B5EF4-FFF2-40B4-BE49-F238E27FC236}">
                <a16:creationId xmlns:a16="http://schemas.microsoft.com/office/drawing/2014/main" id="{8AB6586D-2414-478E-929C-3CFD9820BA43}"/>
              </a:ext>
            </a:extLst>
          </p:cNvPr>
          <p:cNvSpPr>
            <a:spLocks noGrp="1"/>
          </p:cNvSpPr>
          <p:nvPr>
            <p:ph idx="1"/>
          </p:nvPr>
        </p:nvSpPr>
        <p:spPr>
          <a:xfrm>
            <a:off x="179462" y="5041764"/>
            <a:ext cx="4952999" cy="3009494"/>
          </a:xfrm>
        </p:spPr>
        <p:txBody>
          <a:bodyPr>
            <a:normAutofit/>
          </a:bodyPr>
          <a:lstStyle/>
          <a:p>
            <a:endParaRPr lang="en-US" sz="1800"/>
          </a:p>
        </p:txBody>
      </p:sp>
      <p:pic>
        <p:nvPicPr>
          <p:cNvPr id="4" name="Picture 4" descr="Diagram&#10;&#10;Description automatically generated">
            <a:extLst>
              <a:ext uri="{FF2B5EF4-FFF2-40B4-BE49-F238E27FC236}">
                <a16:creationId xmlns:a16="http://schemas.microsoft.com/office/drawing/2014/main" id="{7D8249AF-2CA9-4E40-893D-D917D9712F6C}"/>
              </a:ext>
            </a:extLst>
          </p:cNvPr>
          <p:cNvPicPr>
            <a:picLocks noChangeAspect="1"/>
          </p:cNvPicPr>
          <p:nvPr/>
        </p:nvPicPr>
        <p:blipFill rotWithShape="1">
          <a:blip r:embed="rId2"/>
          <a:srcRect l="12950" r="8878"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lide Number Placeholder 4">
            <a:extLst>
              <a:ext uri="{FF2B5EF4-FFF2-40B4-BE49-F238E27FC236}">
                <a16:creationId xmlns:a16="http://schemas.microsoft.com/office/drawing/2014/main" id="{31BE1EC2-60D9-4C19-BE62-D61D16A6C757}"/>
              </a:ext>
            </a:extLst>
          </p:cNvPr>
          <p:cNvSpPr>
            <a:spLocks noGrp="1"/>
          </p:cNvSpPr>
          <p:nvPr>
            <p:ph type="sldNum" sz="quarter" idx="12"/>
          </p:nvPr>
        </p:nvSpPr>
        <p:spPr/>
        <p:txBody>
          <a:bodyPr/>
          <a:lstStyle/>
          <a:p>
            <a:fld id="{11A71338-8BA2-4C79-A6C5-5A8E30081D0C}" type="slidenum">
              <a:rPr lang="en-US" sz="1200" dirty="0" smtClean="0">
                <a:solidFill>
                  <a:schemeClr val="tx2"/>
                </a:solidFill>
              </a:rPr>
              <a:t>6</a:t>
            </a:fld>
            <a:endParaRPr lang="en-US" sz="1200">
              <a:solidFill>
                <a:schemeClr val="tx2"/>
              </a:solidFill>
            </a:endParaRPr>
          </a:p>
        </p:txBody>
      </p:sp>
      <p:sp>
        <p:nvSpPr>
          <p:cNvPr id="3" name="Footer Placeholder 2">
            <a:extLst>
              <a:ext uri="{FF2B5EF4-FFF2-40B4-BE49-F238E27FC236}">
                <a16:creationId xmlns:a16="http://schemas.microsoft.com/office/drawing/2014/main" id="{C829CB73-8C2D-48A9-8D40-384FE3D1E33E}"/>
              </a:ext>
            </a:extLst>
          </p:cNvPr>
          <p:cNvSpPr>
            <a:spLocks noGrp="1"/>
          </p:cNvSpPr>
          <p:nvPr>
            <p:ph type="ftr" sz="quarter" idx="11"/>
          </p:nvPr>
        </p:nvSpPr>
        <p:spPr>
          <a:xfrm>
            <a:off x="3050390" y="6324818"/>
            <a:ext cx="3982781" cy="365125"/>
          </a:xfrm>
        </p:spPr>
        <p:txBody>
          <a:bodyPr/>
          <a:lstStyle/>
          <a:p>
            <a:r>
              <a:rPr lang="en-US"/>
              <a:t>160120747034,160120747043</a:t>
            </a:r>
          </a:p>
        </p:txBody>
      </p:sp>
    </p:spTree>
    <p:extLst>
      <p:ext uri="{BB962C8B-B14F-4D97-AF65-F5344CB8AC3E}">
        <p14:creationId xmlns:p14="http://schemas.microsoft.com/office/powerpoint/2010/main" val="302124142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0FAD-CD17-4BD3-90EB-E1CFEE42486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D3FF43B9-6EE2-40B4-9D4E-A776B162155E}"/>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a:latin typeface="Times New Roman"/>
                <a:ea typeface="+mn-lt"/>
                <a:cs typeface="+mn-lt"/>
              </a:rPr>
              <a:t>The youth nowadays looks up to the stock market as a resource for them to start their side income but with no proper knowledge and also no history of stocks provided they find it difficult to make their way through the stock market</a:t>
            </a:r>
            <a:endParaRPr lang="en-US">
              <a:latin typeface="Times New Roman"/>
              <a:cs typeface="Times New Roman"/>
            </a:endParaRPr>
          </a:p>
          <a:p>
            <a:pPr>
              <a:buFont typeface="Wingdings" panose="020B0604020202020204" pitchFamily="34" charset="0"/>
              <a:buChar char="Ø"/>
            </a:pPr>
            <a:endParaRPr lang="en-US"/>
          </a:p>
        </p:txBody>
      </p:sp>
      <p:sp>
        <p:nvSpPr>
          <p:cNvPr id="4" name="Slide Number Placeholder 3">
            <a:extLst>
              <a:ext uri="{FF2B5EF4-FFF2-40B4-BE49-F238E27FC236}">
                <a16:creationId xmlns:a16="http://schemas.microsoft.com/office/drawing/2014/main" id="{985A1AF5-F38C-4F16-91D4-6346A3D8DF63}"/>
              </a:ext>
            </a:extLst>
          </p:cNvPr>
          <p:cNvSpPr>
            <a:spLocks noGrp="1"/>
          </p:cNvSpPr>
          <p:nvPr>
            <p:ph type="sldNum" sz="quarter" idx="12"/>
          </p:nvPr>
        </p:nvSpPr>
        <p:spPr/>
        <p:txBody>
          <a:bodyPr/>
          <a:lstStyle/>
          <a:p>
            <a:fld id="{11A71338-8BA2-4C79-A6C5-5A8E30081D0C}" type="slidenum">
              <a:rPr lang="en-US" sz="1200" dirty="0" smtClean="0"/>
              <a:t>7</a:t>
            </a:fld>
            <a:endParaRPr lang="en-US" sz="1200"/>
          </a:p>
        </p:txBody>
      </p:sp>
      <p:sp>
        <p:nvSpPr>
          <p:cNvPr id="3" name="Footer Placeholder 2">
            <a:extLst>
              <a:ext uri="{FF2B5EF4-FFF2-40B4-BE49-F238E27FC236}">
                <a16:creationId xmlns:a16="http://schemas.microsoft.com/office/drawing/2014/main" id="{4AE813AC-FE53-4D15-9648-0BAF0DA3811B}"/>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53397236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949E890-9E91-4982-90A5-D4A26A431124}"/>
              </a:ext>
            </a:extLst>
          </p:cNvPr>
          <p:cNvSpPr>
            <a:spLocks noGrp="1"/>
          </p:cNvSpPr>
          <p:nvPr>
            <p:ph type="title"/>
          </p:nvPr>
        </p:nvSpPr>
        <p:spPr>
          <a:xfrm>
            <a:off x="671357" y="2519947"/>
            <a:ext cx="4952999" cy="2247616"/>
          </a:xfrm>
        </p:spPr>
        <p:txBody>
          <a:bodyPr>
            <a:normAutofit/>
          </a:bodyPr>
          <a:lstStyle/>
          <a:p>
            <a:r>
              <a:rPr lang="en-US">
                <a:cs typeface="Posterama"/>
              </a:rPr>
              <a:t>MOTIVATION</a:t>
            </a:r>
            <a:endParaRPr lang="en-US"/>
          </a:p>
        </p:txBody>
      </p:sp>
      <p:sp>
        <p:nvSpPr>
          <p:cNvPr id="8" name="Content Placeholder 7">
            <a:extLst>
              <a:ext uri="{FF2B5EF4-FFF2-40B4-BE49-F238E27FC236}">
                <a16:creationId xmlns:a16="http://schemas.microsoft.com/office/drawing/2014/main" id="{AEFF867F-CFFF-4606-A30C-D4AA0CDF525E}"/>
              </a:ext>
            </a:extLst>
          </p:cNvPr>
          <p:cNvSpPr>
            <a:spLocks noGrp="1"/>
          </p:cNvSpPr>
          <p:nvPr>
            <p:ph idx="1"/>
          </p:nvPr>
        </p:nvSpPr>
        <p:spPr>
          <a:xfrm>
            <a:off x="462180" y="4098096"/>
            <a:ext cx="4952999" cy="3009494"/>
          </a:xfrm>
        </p:spPr>
        <p:txBody>
          <a:bodyPr>
            <a:normAutofit/>
          </a:bodyPr>
          <a:lstStyle/>
          <a:p>
            <a:endParaRPr lang="en-US" sz="1800"/>
          </a:p>
        </p:txBody>
      </p:sp>
      <p:pic>
        <p:nvPicPr>
          <p:cNvPr id="4" name="Picture 4" descr="A picture containing sky, outdoor, person, clouds&#10;&#10;Description automatically generated">
            <a:extLst>
              <a:ext uri="{FF2B5EF4-FFF2-40B4-BE49-F238E27FC236}">
                <a16:creationId xmlns:a16="http://schemas.microsoft.com/office/drawing/2014/main" id="{D1B19721-A95C-400F-B572-58EA5F77ABE8}"/>
              </a:ext>
            </a:extLst>
          </p:cNvPr>
          <p:cNvPicPr>
            <a:picLocks noChangeAspect="1"/>
          </p:cNvPicPr>
          <p:nvPr/>
        </p:nvPicPr>
        <p:blipFill rotWithShape="1">
          <a:blip r:embed="rId2"/>
          <a:srcRect l="19150" r="21215"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lide Number Placeholder 4">
            <a:extLst>
              <a:ext uri="{FF2B5EF4-FFF2-40B4-BE49-F238E27FC236}">
                <a16:creationId xmlns:a16="http://schemas.microsoft.com/office/drawing/2014/main" id="{D9699F1F-4EA3-423E-AA1C-936E4D782566}"/>
              </a:ext>
            </a:extLst>
          </p:cNvPr>
          <p:cNvSpPr>
            <a:spLocks noGrp="1"/>
          </p:cNvSpPr>
          <p:nvPr>
            <p:ph type="sldNum" sz="quarter" idx="12"/>
          </p:nvPr>
        </p:nvSpPr>
        <p:spPr/>
        <p:txBody>
          <a:bodyPr/>
          <a:lstStyle/>
          <a:p>
            <a:fld id="{11A71338-8BA2-4C79-A6C5-5A8E30081D0C}" type="slidenum">
              <a:rPr lang="en-US" sz="1200" dirty="0" smtClean="0"/>
              <a:t>8</a:t>
            </a:fld>
            <a:endParaRPr lang="en-US" sz="1200"/>
          </a:p>
        </p:txBody>
      </p:sp>
      <p:sp>
        <p:nvSpPr>
          <p:cNvPr id="3" name="Footer Placeholder 2">
            <a:extLst>
              <a:ext uri="{FF2B5EF4-FFF2-40B4-BE49-F238E27FC236}">
                <a16:creationId xmlns:a16="http://schemas.microsoft.com/office/drawing/2014/main" id="{2915CF11-4E2B-42C4-9CE9-38C7B47D64F7}"/>
              </a:ext>
            </a:extLst>
          </p:cNvPr>
          <p:cNvSpPr>
            <a:spLocks noGrp="1"/>
          </p:cNvSpPr>
          <p:nvPr>
            <p:ph type="ftr" sz="quarter" idx="11"/>
          </p:nvPr>
        </p:nvSpPr>
        <p:spPr>
          <a:xfrm>
            <a:off x="3050390" y="6324818"/>
            <a:ext cx="3982781" cy="365125"/>
          </a:xfrm>
        </p:spPr>
        <p:txBody>
          <a:bodyPr/>
          <a:lstStyle/>
          <a:p>
            <a:r>
              <a:rPr lang="en-US"/>
              <a:t>160120747034,160120747043</a:t>
            </a:r>
          </a:p>
        </p:txBody>
      </p:sp>
    </p:spTree>
    <p:extLst>
      <p:ext uri="{BB962C8B-B14F-4D97-AF65-F5344CB8AC3E}">
        <p14:creationId xmlns:p14="http://schemas.microsoft.com/office/powerpoint/2010/main" val="114648278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0CC7-4C83-4D03-9F41-69654D7DAF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77724F-A718-416C-93FF-E94D72D3684D}"/>
              </a:ext>
            </a:extLst>
          </p:cNvPr>
          <p:cNvSpPr>
            <a:spLocks noGrp="1"/>
          </p:cNvSpPr>
          <p:nvPr>
            <p:ph idx="1"/>
          </p:nvPr>
        </p:nvSpPr>
        <p:spPr/>
        <p:txBody>
          <a:bodyPr vert="horz" lIns="91440" tIns="45720" rIns="91440" bIns="45720" rtlCol="0" anchor="t">
            <a:normAutofit/>
          </a:bodyPr>
          <a:lstStyle/>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Earlier people used to get information about stocks from newspaper which was not very convenient everywhere ,but now with invention of mobiles people can access information related to stocks from websites.</a:t>
            </a:r>
            <a:endParaRPr lang="en-US">
              <a:ea typeface="+mn-lt"/>
              <a:cs typeface="+mn-lt"/>
            </a:endParaRPr>
          </a:p>
          <a:p>
            <a:pPr marL="457200" indent="-457200">
              <a:lnSpc>
                <a:spcPct val="100000"/>
              </a:lnSpc>
              <a:spcBef>
                <a:spcPts val="0"/>
              </a:spcBef>
              <a:buFont typeface="Wingdings,Sans-Serif" panose="020B0604020202020204" pitchFamily="34" charset="0"/>
              <a:buChar char="Ø"/>
            </a:pPr>
            <a:endParaRPr lang="en-US">
              <a:ea typeface="+mn-lt"/>
              <a:cs typeface="+mn-lt"/>
            </a:endParaRPr>
          </a:p>
          <a:p>
            <a:pPr marL="457200" indent="-457200">
              <a:lnSpc>
                <a:spcPct val="100000"/>
              </a:lnSpc>
              <a:spcBef>
                <a:spcPts val="0"/>
              </a:spcBef>
              <a:buFont typeface="Wingdings,Sans-Serif" panose="020B0604020202020204" pitchFamily="34" charset="0"/>
              <a:buChar char="Ø"/>
            </a:pPr>
            <a:r>
              <a:rPr lang="en-US">
                <a:latin typeface="Times New Roman"/>
                <a:cs typeface="Times New Roman"/>
              </a:rPr>
              <a:t>Nowadays every youngsters aims to have financial freedom, so stocks can be the first step for them to start their earning by understanding the market. </a:t>
            </a:r>
          </a:p>
        </p:txBody>
      </p:sp>
      <p:sp>
        <p:nvSpPr>
          <p:cNvPr id="5" name="Slide Number Placeholder 4">
            <a:extLst>
              <a:ext uri="{FF2B5EF4-FFF2-40B4-BE49-F238E27FC236}">
                <a16:creationId xmlns:a16="http://schemas.microsoft.com/office/drawing/2014/main" id="{2B8E0309-A741-4810-B7B9-AF73CE7D478A}"/>
              </a:ext>
            </a:extLst>
          </p:cNvPr>
          <p:cNvSpPr>
            <a:spLocks noGrp="1"/>
          </p:cNvSpPr>
          <p:nvPr>
            <p:ph type="sldNum" sz="quarter" idx="12"/>
          </p:nvPr>
        </p:nvSpPr>
        <p:spPr/>
        <p:txBody>
          <a:bodyPr/>
          <a:lstStyle/>
          <a:p>
            <a:fld id="{11A71338-8BA2-4C79-A6C5-5A8E30081D0C}" type="slidenum">
              <a:rPr lang="en-US" sz="1200" dirty="0" smtClean="0"/>
              <a:t>9</a:t>
            </a:fld>
            <a:endParaRPr lang="en-US" sz="1200"/>
          </a:p>
        </p:txBody>
      </p:sp>
      <p:sp>
        <p:nvSpPr>
          <p:cNvPr id="4" name="Footer Placeholder 3">
            <a:extLst>
              <a:ext uri="{FF2B5EF4-FFF2-40B4-BE49-F238E27FC236}">
                <a16:creationId xmlns:a16="http://schemas.microsoft.com/office/drawing/2014/main" id="{0098CE44-6BF8-4BE8-92E5-4B69FBD5CD06}"/>
              </a:ext>
            </a:extLst>
          </p:cNvPr>
          <p:cNvSpPr>
            <a:spLocks noGrp="1"/>
          </p:cNvSpPr>
          <p:nvPr>
            <p:ph type="ftr" sz="quarter" idx="11"/>
          </p:nvPr>
        </p:nvSpPr>
        <p:spPr/>
        <p:txBody>
          <a:bodyPr/>
          <a:lstStyle/>
          <a:p>
            <a:r>
              <a:rPr lang="en-US"/>
              <a:t>160120747034,160120747043</a:t>
            </a:r>
          </a:p>
        </p:txBody>
      </p:sp>
    </p:spTree>
    <p:extLst>
      <p:ext uri="{BB962C8B-B14F-4D97-AF65-F5344CB8AC3E}">
        <p14:creationId xmlns:p14="http://schemas.microsoft.com/office/powerpoint/2010/main" val="2675037365"/>
      </p:ext>
    </p:extLst>
  </p:cSld>
  <p:clrMapOvr>
    <a:masterClrMapping/>
  </p:clrMapOvr>
  <p:transition spd="slow">
    <p:wipe/>
  </p:transition>
</p:sld>
</file>

<file path=ppt/theme/theme1.xml><?xml version="1.0" encoding="utf-8"?>
<a:theme xmlns:a="http://schemas.openxmlformats.org/drawingml/2006/main" name="SineVTI">
  <a:themeElements>
    <a:clrScheme name="AnalogousFromDarkSeedLeftStep">
      <a:dk1>
        <a:srgbClr val="000000"/>
      </a:dk1>
      <a:lt1>
        <a:srgbClr val="FFFFFF"/>
      </a:lt1>
      <a:dk2>
        <a:srgbClr val="161731"/>
      </a:dk2>
      <a:lt2>
        <a:srgbClr val="F0F3F2"/>
      </a:lt2>
      <a:accent1>
        <a:srgbClr val="CF4192"/>
      </a:accent1>
      <a:accent2>
        <a:srgbClr val="BD2FBB"/>
      </a:accent2>
      <a:accent3>
        <a:srgbClr val="9641CF"/>
      </a:accent3>
      <a:accent4>
        <a:srgbClr val="4C32BE"/>
      </a:accent4>
      <a:accent5>
        <a:srgbClr val="4162CF"/>
      </a:accent5>
      <a:accent6>
        <a:srgbClr val="2F8CBD"/>
      </a:accent6>
      <a:hlink>
        <a:srgbClr val="3F48B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SineVTI</vt:lpstr>
      <vt:lpstr>DYNAMIC WEBPAGE ON STOCKS</vt:lpstr>
      <vt:lpstr>EXISTING SYSTEMS</vt:lpstr>
      <vt:lpstr>PowerPoint Presentation</vt:lpstr>
      <vt:lpstr>DRAWBACKS OF EXISTING SYSTEMS</vt:lpstr>
      <vt:lpstr>PowerPoint Presentation</vt:lpstr>
      <vt:lpstr>PROBLEM STATEMENT</vt:lpstr>
      <vt:lpstr>PowerPoint Presentation</vt:lpstr>
      <vt:lpstr>MOTIVATION</vt:lpstr>
      <vt:lpstr>PowerPoint Presentation</vt:lpstr>
      <vt:lpstr>SOFTWARE AND HARDWARE REQUIREMENTS</vt:lpstr>
      <vt:lpstr>PowerPoint Presentation</vt:lpstr>
      <vt:lpstr>SYSTEM DESIGN</vt:lpstr>
      <vt:lpstr>PowerPoint Presentation</vt:lpstr>
      <vt:lpstr>PowerPoint Presentation</vt:lpstr>
      <vt:lpstr>IMPLEMENTATION</vt:lpstr>
      <vt:lpstr>PowerPoint Presentation</vt:lpstr>
      <vt:lpstr>FINAL OUTPUTS</vt:lpstr>
      <vt:lpstr>Home Page</vt:lpstr>
      <vt:lpstr>PowerPoint Presentation</vt:lpstr>
      <vt:lpstr>PowerPoint Presentation</vt:lpstr>
      <vt:lpstr>About Page</vt:lpstr>
      <vt:lpstr>Top Company Stocks Page</vt:lpstr>
      <vt:lpstr>Titan Live graph Widget</vt:lpstr>
      <vt:lpstr>PowerPoint Presentation</vt:lpstr>
      <vt:lpstr>Infosys Live graph Widget</vt:lpstr>
      <vt:lpstr>PowerPoint Presentation</vt:lpstr>
      <vt:lpstr>Kotak Mahindra Live graph Widget </vt:lpstr>
      <vt:lpstr>PowerPoint Presentation</vt:lpstr>
      <vt:lpstr>Tata Motors Live graph Widget</vt:lpstr>
      <vt:lpstr>PowerPoint Presentation</vt:lpstr>
      <vt:lpstr>Sunpharma Live graph Widget</vt:lpstr>
      <vt:lpstr>Investing Tips</vt:lpstr>
      <vt:lpstr>PowerPoint Presentation</vt:lpstr>
      <vt:lpstr>PowerPoint Presentation</vt:lpstr>
      <vt:lpstr>FUTURE SCOPE</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2022-01-18T02:41:28Z</dcterms:created>
  <dcterms:modified xsi:type="dcterms:W3CDTF">2022-01-22T05:14:08Z</dcterms:modified>
</cp:coreProperties>
</file>